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26"/>
  </p:notesMasterIdLst>
  <p:handoutMasterIdLst>
    <p:handoutMasterId r:id="rId27"/>
  </p:handoutMasterIdLst>
  <p:sldIdLst>
    <p:sldId id="361" r:id="rId2"/>
    <p:sldId id="411" r:id="rId3"/>
    <p:sldId id="384" r:id="rId4"/>
    <p:sldId id="363" r:id="rId5"/>
    <p:sldId id="346" r:id="rId6"/>
    <p:sldId id="347" r:id="rId7"/>
    <p:sldId id="385" r:id="rId8"/>
    <p:sldId id="387" r:id="rId9"/>
    <p:sldId id="388" r:id="rId10"/>
    <p:sldId id="374" r:id="rId11"/>
    <p:sldId id="423" r:id="rId12"/>
    <p:sldId id="422" r:id="rId13"/>
    <p:sldId id="416" r:id="rId14"/>
    <p:sldId id="417" r:id="rId15"/>
    <p:sldId id="379" r:id="rId16"/>
    <p:sldId id="375" r:id="rId17"/>
    <p:sldId id="418" r:id="rId18"/>
    <p:sldId id="371" r:id="rId19"/>
    <p:sldId id="419" r:id="rId20"/>
    <p:sldId id="426" r:id="rId21"/>
    <p:sldId id="428" r:id="rId22"/>
    <p:sldId id="429" r:id="rId23"/>
    <p:sldId id="427" r:id="rId24"/>
    <p:sldId id="41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8000"/>
    <a:srgbClr val="009900"/>
    <a:srgbClr val="CCFF66"/>
    <a:srgbClr val="00CCFF"/>
    <a:srgbClr val="00FF99"/>
    <a:srgbClr val="66FFFF"/>
    <a:srgbClr val="66CCFF"/>
    <a:srgbClr val="CCFF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625" autoAdjust="0"/>
  </p:normalViewPr>
  <p:slideViewPr>
    <p:cSldViewPr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>
            <a:lumMod val="20000"/>
            <a:lumOff val="80000"/>
          </a:schemeClr>
        </a:solidFill>
      </c:spPr>
    </c:sideWall>
    <c:backWall>
      <c:thickness val="0"/>
      <c:spPr>
        <a:solidFill>
          <a:srgbClr val="99FFCC"/>
        </a:solidFill>
      </c:spPr>
    </c:backWall>
    <c:plotArea>
      <c:layout>
        <c:manualLayout>
          <c:layoutTarget val="inner"/>
          <c:xMode val="edge"/>
          <c:yMode val="edge"/>
          <c:x val="0.10964530111897576"/>
          <c:y val="2.45741213939192E-2"/>
          <c:w val="0.83630262385905652"/>
          <c:h val="0.8123266982080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0066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2.6722311347163174E-17"/>
                  <c:y val="-1.2655099706242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16205.9</c:v>
                </c:pt>
                <c:pt idx="1">
                  <c:v>16205.9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 г</c:v>
                </c:pt>
              </c:strCache>
            </c:strRef>
          </c:tx>
          <c:spPr>
            <a:solidFill>
              <a:srgbClr val="33CCCC"/>
            </a:solidFill>
          </c:spPr>
          <c:invertIfNegative val="0"/>
          <c:dLbls>
            <c:dLbl>
              <c:idx val="0"/>
              <c:spPr>
                <a:solidFill>
                  <a:srgbClr val="FFFF99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1"/>
              <c:spPr>
                <a:solidFill>
                  <a:srgbClr val="FFFF99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2"/>
              <c:spPr>
                <a:solidFill>
                  <a:srgbClr val="FFFF99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spPr>
              <a:solidFill>
                <a:srgbClr val="FFFF99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11433.47</c:v>
                </c:pt>
                <c:pt idx="1">
                  <c:v>11433.47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 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388703367210752E-2"/>
                  <c:y val="-4.6402032256221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964677937529335E-2"/>
                  <c:y val="-3.374693254997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Общий объем доходов</c:v>
                </c:pt>
                <c:pt idx="1">
                  <c:v>Общий объем расходов</c:v>
                </c:pt>
                <c:pt idx="2">
                  <c:v>Дефицит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11985.33</c:v>
                </c:pt>
                <c:pt idx="1">
                  <c:v>11985.33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3447144"/>
        <c:axId val="531334576"/>
        <c:axId val="0"/>
      </c:bar3DChart>
      <c:catAx>
        <c:axId val="533447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531334576"/>
        <c:crosses val="autoZero"/>
        <c:auto val="1"/>
        <c:lblAlgn val="ctr"/>
        <c:lblOffset val="100"/>
        <c:noMultiLvlLbl val="0"/>
      </c:catAx>
      <c:valAx>
        <c:axId val="53133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5334471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003366"/>
            </a:solidFill>
          </a:ln>
        </c:spPr>
        <c:txPr>
          <a:bodyPr/>
          <a:lstStyle/>
          <a:p>
            <a:pPr rtl="0">
              <a:defRPr>
                <a:solidFill>
                  <a:srgbClr val="000099"/>
                </a:solidFill>
              </a:defRPr>
            </a:pPr>
            <a:endParaRPr lang="ru-RU"/>
          </a:p>
        </c:txPr>
      </c:dTable>
    </c:plotArea>
    <c:legend>
      <c:legendPos val="r"/>
      <c:layout>
        <c:manualLayout>
          <c:xMode val="edge"/>
          <c:yMode val="edge"/>
          <c:x val="0.74668413794243249"/>
          <c:y val="0.33540680997155431"/>
          <c:w val="0.11047131126844492"/>
          <c:h val="0.21739949990766094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800" u="none" dirty="0" smtClean="0"/>
              <a:t>31 </a:t>
            </a:r>
            <a:r>
              <a:rPr lang="en-US" sz="1800" u="none" dirty="0"/>
              <a:t>679,1</a:t>
            </a:r>
          </a:p>
        </c:rich>
      </c:tx>
      <c:layout>
        <c:manualLayout>
          <c:xMode val="edge"/>
          <c:yMode val="edge"/>
          <c:x val="0.57198936708181869"/>
          <c:y val="2.460967664112148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40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570291998207163"/>
          <c:y val="0.35050218919545056"/>
          <c:w val="0.33605198081439402"/>
          <c:h val="0.5095720984399984"/>
        </c:manualLayout>
      </c:layout>
      <c:overlay val="0"/>
      <c:txPr>
        <a:bodyPr/>
        <a:lstStyle/>
        <a:p>
          <a:pPr>
            <a:defRPr sz="900">
              <a:latin typeface="Bookman Old Styl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3299900504190737"/>
          <c:y val="3.206043210388719E-2"/>
          <c:w val="0.73024017308824285"/>
          <c:h val="0.8336607113977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plosion val="23"/>
            <c:spPr>
              <a:solidFill>
                <a:srgbClr val="0066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0066FF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3767.5</c:v>
                </c:pt>
                <c:pt idx="1">
                  <c:v>1770.4</c:v>
                </c:pt>
                <c:pt idx="2">
                  <c:v>286.10000000000002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282.3</c:v>
                </c:pt>
                <c:pt idx="1">
                  <c:v>0</c:v>
                </c:pt>
                <c:pt idx="2">
                  <c:v>289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282.3</c:v>
                </c:pt>
                <c:pt idx="1">
                  <c:v>0</c:v>
                </c:pt>
                <c:pt idx="2">
                  <c:v>300.10000000000002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33169880"/>
        <c:axId val="233173016"/>
        <c:axId val="0"/>
      </c:bar3DChart>
      <c:catAx>
        <c:axId val="2331698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3173016"/>
        <c:crosses val="autoZero"/>
        <c:auto val="1"/>
        <c:lblAlgn val="ctr"/>
        <c:lblOffset val="50"/>
        <c:noMultiLvlLbl val="0"/>
      </c:catAx>
      <c:valAx>
        <c:axId val="233173016"/>
        <c:scaling>
          <c:orientation val="minMax"/>
        </c:scaling>
        <c:delete val="0"/>
        <c:axPos val="l"/>
        <c:majorGridlines>
          <c:spPr>
            <a:ln>
              <a:solidFill>
                <a:srgbClr val="006600"/>
              </a:solidFill>
            </a:ln>
            <a:effectLst>
              <a:outerShdw blurRad="50800" dist="50800" dir="5400000" algn="ctr" rotWithShape="0">
                <a:srgbClr val="009900"/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solidFill>
              <a:srgbClr val="009999"/>
            </a:solidFill>
          </a:ln>
          <a:effectLst>
            <a:outerShdw blurRad="50800" dist="50800" dir="5400000" algn="ctr" rotWithShape="0">
              <a:srgbClr val="009900"/>
            </a:outerShdw>
          </a:effectLst>
        </c:spPr>
        <c:txPr>
          <a:bodyPr/>
          <a:lstStyle/>
          <a:p>
            <a:pPr>
              <a:defRPr sz="14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233169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512650570173425"/>
          <c:y val="0.11484114282660576"/>
          <c:w val="8.1915004095018965E-2"/>
          <c:h val="0.17200145834710406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88912343073052E-2"/>
          <c:y val="2.5273387345147402E-2"/>
          <c:w val="0.71190993486925269"/>
          <c:h val="0.9610161107274994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169471606980828"/>
          <c:y val="8.9980156916460732E-2"/>
          <c:w val="0.28049171676735385"/>
          <c:h val="0.7664006038710186"/>
        </c:manualLayout>
      </c:layout>
      <c:overlay val="0"/>
      <c:txPr>
        <a:bodyPr/>
        <a:lstStyle/>
        <a:p>
          <a:pPr>
            <a:defRPr sz="1200" b="0" baseline="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 u="sng">
              <a:solidFill>
                <a:srgbClr val="003366"/>
              </a:solidFill>
              <a:latin typeface="Bookman Old Style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89119062142749E-2"/>
          <c:y val="6.8333477864644165E-2"/>
          <c:w val="0.60671125824604322"/>
          <c:h val="0.814086957648829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0739861357420614E-2"/>
                  <c:y val="1.9365138245484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818597173016402E-2"/>
                  <c:y val="-8.6778964923331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16205.9</c:v>
                </c:pt>
                <c:pt idx="1">
                  <c:v>202.3</c:v>
                </c:pt>
                <c:pt idx="2">
                  <c:v>5824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67725455779399946"/>
          <c:y val="6.5416517120479578E-2"/>
          <c:w val="0.30350636051110313"/>
          <c:h val="0.38879580935322289"/>
        </c:manualLayout>
      </c:layout>
      <c:overlay val="0"/>
      <c:txPr>
        <a:bodyPr/>
        <a:lstStyle/>
        <a:p>
          <a:pPr>
            <a:defRPr sz="1100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 b="1" i="0" u="sng" strike="noStrike" kern="1200" baseline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sz="1400" b="1" i="0" u="sng" strike="noStrike" kern="1200" baseline="0" dirty="0" smtClean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rPr>
              <a:t>2022 </a:t>
            </a:r>
            <a:r>
              <a:rPr lang="ru-RU" sz="1400" b="1" i="0" u="sng" strike="noStrike" kern="1200" baseline="0" dirty="0">
                <a:solidFill>
                  <a:srgbClr val="003366"/>
                </a:solidFill>
                <a:latin typeface="Bookman Old Style" pitchFamily="18" charset="0"/>
                <a:ea typeface="+mn-ea"/>
                <a:cs typeface="+mn-cs"/>
              </a:rPr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429595985672333E-2"/>
          <c:y val="0.20623622229109081"/>
          <c:w val="0.60729664155022745"/>
          <c:h val="0.7798398862114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30852253017199649"/>
                  <c:y val="7.3935498394915181E-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fld id="{32BB2F8C-FAC4-405B-88E1-9516B1FAF2DE}" type="VALUE">
                      <a:rPr lang="en-US" sz="1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pPr>
                        <a:defRPr>
                          <a:latin typeface="Cambria" panose="02040503050406030204" pitchFamily="18" charset="0"/>
                          <a:ea typeface="Cambria" panose="020405030504060302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fld id="{1FDD43D9-D591-4ECE-8DB5-13C9FB52483C}" type="VALUE">
                      <a:rPr lang="en-US" sz="1400"/>
                      <a:pPr>
                        <a:defRPr>
                          <a:latin typeface="Cambria" panose="02040503050406030204" pitchFamily="18" charset="0"/>
                          <a:ea typeface="Cambria" panose="020405030504060302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5803031922617703"/>
                  <c:y val="-1.4969097000918027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fld id="{DD0C8296-0B94-4DB7-BEE6-805BC4A7D2AB}" type="VALUE">
                      <a:rPr lang="en-US" sz="1400"/>
                      <a:pPr>
                        <a:defRPr>
                          <a:latin typeface="Cambria" panose="02040503050406030204" pitchFamily="18" charset="0"/>
                          <a:ea typeface="Cambria" panose="020405030504060302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10651.7</c:v>
                </c:pt>
                <c:pt idx="1">
                  <c:v>210.5</c:v>
                </c:pt>
                <c:pt idx="2">
                  <c:v>571.29999999999995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532275565523268"/>
          <c:y val="0.49590432934352396"/>
          <c:w val="0.30305461212043039"/>
          <c:h val="0.46041594793561036"/>
        </c:manualLayout>
      </c:layout>
      <c:overlay val="0"/>
      <c:txPr>
        <a:bodyPr/>
        <a:lstStyle/>
        <a:p>
          <a:pPr>
            <a:defRPr sz="1100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ru-RU" sz="1400" b="1" i="0" u="sng" strike="noStrike" kern="1200" baseline="0" dirty="0">
              <a:solidFill>
                <a:srgbClr val="003366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3333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66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0946417075224082"/>
                  <c:y val="-4.5024236772891281E-2"/>
                </c:manualLayout>
              </c:layout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-0.11401153865200812"/>
                  <c:y val="2.6288036332367519E-4"/>
                </c:manualLayout>
              </c:layout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19191749616203635"/>
                  <c:y val="-2.1183554664732387E-2"/>
                </c:manualLayout>
              </c:layout>
              <c:spPr>
                <a:solidFill>
                  <a:srgbClr val="FFFF00"/>
                </a:solidFill>
                <a:ln>
                  <a:solidFill>
                    <a:prstClr val="black">
                      <a:lumMod val="65000"/>
                      <a:lumOff val="35000"/>
                    </a:prstClr>
                  </a:solidFill>
                </a:ln>
                <a:effectLst/>
              </c:spPr>
              <c:txPr>
                <a:bodyPr/>
                <a:lstStyle/>
                <a:p>
                  <a:pPr>
                    <a:defRPr sz="1400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/>
                </c:ext>
              </c:extLst>
            </c:dLbl>
            <c:spPr>
              <a:solidFill>
                <a:srgbClr val="FFFF00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11184.1</c:v>
                </c:pt>
                <c:pt idx="1">
                  <c:v>218.8</c:v>
                </c:pt>
                <c:pt idx="2">
                  <c:v>582.4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91487149012065"/>
          <c:y val="0.19415617837450508"/>
          <c:w val="0.29765116624572885"/>
          <c:h val="0.74340442462171163"/>
        </c:manualLayout>
      </c:layout>
      <c:overlay val="0"/>
      <c:txPr>
        <a:bodyPr/>
        <a:lstStyle/>
        <a:p>
          <a:pPr>
            <a:defRPr sz="1100">
              <a:solidFill>
                <a:srgbClr val="003366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400" u="sng">
              <a:solidFill>
                <a:schemeClr val="bg1"/>
              </a:solidFill>
              <a:latin typeface="Bookman Old Style" pitchFamily="18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768535296844407E-2"/>
          <c:y val="0.16965195356544321"/>
          <c:w val="0.60671125824604333"/>
          <c:h val="0.81408695764882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99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6699FF"/>
              </a:solidFill>
            </c:spPr>
          </c:dPt>
          <c:dPt>
            <c:idx val="2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6600FF"/>
              </a:solidFill>
            </c:spPr>
          </c:dPt>
          <c:dLbls>
            <c:dLbl>
              <c:idx val="0"/>
              <c:layout>
                <c:manualLayout>
                  <c:x val="-1.3790373866505366E-2"/>
                  <c:y val="5.1202053199762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04249336280643E-2"/>
                  <c:y val="0.1075820180736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136251144508961E-2"/>
                  <c:y val="-4.9391084205773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906883909450674"/>
                  <c:y val="-6.0577784501485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8834090273494516"/>
                  <c:y val="-8.4549707242930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C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6250</c:v>
                </c:pt>
                <c:pt idx="1">
                  <c:v>2000.6</c:v>
                </c:pt>
                <c:pt idx="2">
                  <c:v>421</c:v>
                </c:pt>
                <c:pt idx="3">
                  <c:v>1237.8</c:v>
                </c:pt>
                <c:pt idx="4">
                  <c:v>202.3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69858329917365503"/>
          <c:y val="9.9281226435833383E-2"/>
          <c:w val="0.30141670082634497"/>
          <c:h val="0.47659893581564222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400" b="1" i="0" u="sng" strike="noStrike" kern="1200" baseline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defRPr>
            </a:pPr>
            <a:r>
              <a:rPr lang="ru-RU" sz="1400" b="1" i="0" u="sng" strike="noStrike" kern="1200" baseline="0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2022 </a:t>
            </a:r>
            <a:r>
              <a:rPr lang="ru-RU" sz="1400" b="1" i="0" u="sng" strike="noStrike" kern="1200" baseline="0" dirty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1039320983476E-2"/>
          <c:y val="0.15231818214051868"/>
          <c:w val="0.60729664155022745"/>
          <c:h val="0.779839886211476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explosion val="25"/>
          <c:dPt>
            <c:idx val="0"/>
            <c:bubble3D val="0"/>
            <c:explosion val="16"/>
            <c:spPr>
              <a:solidFill>
                <a:srgbClr val="0099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6699FF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rgbClr val="6600FF"/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5.2747316801672718E-3"/>
                  <c:y val="6.1122936694977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3194633220422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393690099712798E-2"/>
                  <c:y val="-6.485643009362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195782172706423"/>
                  <c:y val="-6.1640878286250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7876785351655047"/>
                  <c:y val="-8.8329133642361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C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6852.7</c:v>
                </c:pt>
                <c:pt idx="1">
                  <c:v>2072.1999999999998</c:v>
                </c:pt>
                <c:pt idx="2">
                  <c:v>449.4</c:v>
                </c:pt>
                <c:pt idx="3">
                  <c:v>1277.4000000000001</c:v>
                </c:pt>
                <c:pt idx="4">
                  <c:v>210.5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0412050512571733"/>
          <c:y val="0.12930153150831941"/>
          <c:w val="0.29587949487428267"/>
          <c:h val="0.48785655021782448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 algn="ctr" rtl="0">
            <a:defRPr lang="ru-RU" sz="1400" b="1" i="0" u="sng" strike="noStrike" kern="1200" baseline="0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50314465408827E-2"/>
          <c:y val="0.24974740914584745"/>
          <c:w val="0.61429851928886392"/>
          <c:h val="0.73339107260056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explosion val="25"/>
          <c:dPt>
            <c:idx val="0"/>
            <c:bubble3D val="0"/>
            <c:spPr>
              <a:solidFill>
                <a:srgbClr val="009900"/>
              </a:solidFill>
              <a:scene3d>
                <a:camera prst="orthographicFront"/>
                <a:lightRig rig="threePt" dir="t"/>
              </a:scene3d>
            </c:spPr>
          </c:dPt>
          <c:dPt>
            <c:idx val="1"/>
            <c:bubble3D val="0"/>
            <c:spPr>
              <a:solidFill>
                <a:srgbClr val="6699FF"/>
              </a:solidFill>
              <a:scene3d>
                <a:camera prst="orthographicFront"/>
                <a:lightRig rig="threePt" dir="t"/>
              </a:scene3d>
            </c:spPr>
          </c:dPt>
          <c:dPt>
            <c:idx val="2"/>
            <c:bubble3D val="0"/>
            <c:spPr>
              <a:solidFill>
                <a:srgbClr val="FF5050"/>
              </a:solidFill>
              <a:scene3d>
                <a:camera prst="orthographicFront"/>
                <a:lightRig rig="threePt" dir="t"/>
              </a:scene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</c:spPr>
          </c:dPt>
          <c:dPt>
            <c:idx val="4"/>
            <c:bubble3D val="0"/>
            <c:spPr>
              <a:solidFill>
                <a:srgbClr val="6600FF"/>
              </a:solidFill>
              <a:scene3d>
                <a:camera prst="orthographicFront"/>
                <a:lightRig rig="threePt" dir="t"/>
              </a:scene3d>
            </c:spPr>
          </c:dPt>
          <c:dLbls>
            <c:dLbl>
              <c:idx val="0"/>
              <c:layout>
                <c:manualLayout>
                  <c:x val="2.7591213970575863E-2"/>
                  <c:y val="-1.6242483632370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7125053526866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763482023654845E-3"/>
                  <c:y val="-7.350074632752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2094983796527321"/>
                  <c:y val="-7.1116138877596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199160060646856"/>
                  <c:y val="-4.9442951434520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C99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14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7222.8</c:v>
                </c:pt>
                <c:pt idx="1">
                  <c:v>2149.4</c:v>
                </c:pt>
                <c:pt idx="2">
                  <c:v>494.3</c:v>
                </c:pt>
                <c:pt idx="3">
                  <c:v>1317.6</c:v>
                </c:pt>
                <c:pt idx="4">
                  <c:v>218.8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0234884032493117"/>
          <c:y val="7.8566365931810447E-2"/>
          <c:w val="0.29765116624572885"/>
          <c:h val="0.63928798192637648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/>
              <a:t>2015 </a:t>
            </a:r>
            <a:r>
              <a:rPr lang="en-US" u="sng" dirty="0" smtClean="0"/>
              <a:t>  </a:t>
            </a:r>
            <a:endParaRPr lang="ru-RU" u="sng" dirty="0" smtClean="0"/>
          </a:p>
          <a:p>
            <a:pPr>
              <a:defRPr u="sng"/>
            </a:pPr>
            <a:r>
              <a:rPr lang="en-US" sz="1800" u="none" dirty="0" smtClean="0"/>
              <a:t>31 </a:t>
            </a:r>
            <a:r>
              <a:rPr lang="en-US" sz="1800" u="none" dirty="0"/>
              <a:t>679,1</a:t>
            </a:r>
          </a:p>
        </c:rich>
      </c:tx>
      <c:layout>
        <c:manualLayout>
          <c:xMode val="edge"/>
          <c:yMode val="edge"/>
          <c:x val="0.57198936708181869"/>
          <c:y val="2.460967664112148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05736144259837E-2"/>
          <c:y val="0.24360544035334591"/>
          <c:w val="0.55586759517141759"/>
          <c:h val="0.73167184643304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570291998207163"/>
          <c:y val="0.35050218919545045"/>
          <c:w val="0.33605198081439397"/>
          <c:h val="0.5095720984399984"/>
        </c:manualLayout>
      </c:layout>
      <c:overlay val="0"/>
      <c:txPr>
        <a:bodyPr/>
        <a:lstStyle/>
        <a:p>
          <a:pPr>
            <a:defRPr sz="900">
              <a:latin typeface="Bookman Old Style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3015376756654348"/>
          <c:y val="2.2030380462776864E-2"/>
          <c:w val="0.78645660884484436"/>
          <c:h val="0.751684140719618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C3399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explosion val="23"/>
            <c:spPr>
              <a:solidFill>
                <a:srgbClr val="CC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CC339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4"/>
            <c:invertIfNegative val="0"/>
            <c:bubble3D val="0"/>
            <c:spPr>
              <a:solidFill>
                <a:srgbClr val="CC3399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1.4054120092566597E-3"/>
                  <c:y val="0.145626349041833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1531178380175154E-17"/>
                  <c:y val="-1.3041165585835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6520.2</c:v>
                </c:pt>
                <c:pt idx="1">
                  <c:v>2000.6</c:v>
                </c:pt>
                <c:pt idx="2">
                  <c:v>421</c:v>
                </c:pt>
                <c:pt idx="3">
                  <c:v>1237.8</c:v>
                </c:pt>
                <c:pt idx="4">
                  <c:v>202.3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399F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4054120092566339E-3"/>
                  <c:y val="0.11954401787016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6852.7</c:v>
                </c:pt>
                <c:pt idx="1">
                  <c:v>2072.1999999999998</c:v>
                </c:pt>
                <c:pt idx="2">
                  <c:v>449.4</c:v>
                </c:pt>
                <c:pt idx="3" formatCode="#,##0.0">
                  <c:v>1277.4000000000001</c:v>
                </c:pt>
                <c:pt idx="4">
                  <c:v>210.5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99CC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8108240185133705E-3"/>
                  <c:y val="0.1151969626748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НИФЛ</c:v>
                </c:pt>
                <c:pt idx="3">
                  <c:v>Земельный налог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7222.8</c:v>
                </c:pt>
                <c:pt idx="1">
                  <c:v>2149.4</c:v>
                </c:pt>
                <c:pt idx="2">
                  <c:v>494.4</c:v>
                </c:pt>
                <c:pt idx="3" formatCode="#,##0.0">
                  <c:v>1317.6</c:v>
                </c:pt>
                <c:pt idx="4">
                  <c:v>218.8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33166744"/>
        <c:axId val="233167528"/>
        <c:axId val="0"/>
      </c:bar3DChart>
      <c:catAx>
        <c:axId val="233166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33167528"/>
        <c:crosses val="autoZero"/>
        <c:auto val="1"/>
        <c:lblAlgn val="ctr"/>
        <c:lblOffset val="50"/>
        <c:noMultiLvlLbl val="0"/>
      </c:catAx>
      <c:valAx>
        <c:axId val="233167528"/>
        <c:scaling>
          <c:orientation val="minMax"/>
        </c:scaling>
        <c:delete val="0"/>
        <c:axPos val="l"/>
        <c:majorGridlines>
          <c:spPr>
            <a:ln>
              <a:solidFill>
                <a:srgbClr val="006600"/>
              </a:solidFill>
            </a:ln>
            <a:effectLst>
              <a:outerShdw blurRad="50800" dist="50800" dir="5400000" algn="ctr" rotWithShape="0">
                <a:schemeClr val="accent1"/>
              </a:outerShdw>
            </a:effectLst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defRPr>
            </a:pPr>
            <a:endParaRPr lang="ru-RU"/>
          </a:p>
        </c:txPr>
        <c:crossAx val="233166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700798185491205"/>
          <c:y val="0.11484114282660576"/>
          <c:w val="9.1718515672446502E-2"/>
          <c:h val="0.17200145834710404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10000"/>
                </a:schemeClr>
              </a:solidFill>
              <a:latin typeface="Book Antiqu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3C5B0-971D-44AB-8CA6-67447675254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98BBF5-7534-47B7-84E1-51B66208A8A5}">
      <dgm:prSet phldrT="[Текст]" custT="1"/>
      <dgm:spPr>
        <a:solidFill>
          <a:srgbClr val="9999FF"/>
        </a:solidFill>
        <a:ln>
          <a:solidFill>
            <a:srgbClr val="6600FF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+mn-lt"/>
              <a:ea typeface="Cambria" panose="02040503050406030204" pitchFamily="18" charset="0"/>
            </a:rPr>
            <a:t>Культур</a:t>
          </a:r>
          <a:r>
            <a:rPr lang="ru-RU" sz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а</a:t>
          </a:r>
          <a:endParaRPr lang="ru-RU" sz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651D4F9-4333-4AF8-8EEB-369286C3DC46}" type="parTrans" cxnId="{A078EC87-9E5F-4D19-B951-95922E8BEF07}">
      <dgm:prSet/>
      <dgm:spPr/>
      <dgm:t>
        <a:bodyPr/>
        <a:lstStyle/>
        <a:p>
          <a:endParaRPr lang="ru-RU"/>
        </a:p>
      </dgm:t>
    </dgm:pt>
    <dgm:pt modelId="{7AC3338B-52E2-4680-91D9-AE74F0902773}" type="sibTrans" cxnId="{A078EC87-9E5F-4D19-B951-95922E8BEF07}">
      <dgm:prSet custT="1"/>
      <dgm:spPr>
        <a:solidFill>
          <a:srgbClr val="0099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  <a:latin typeface="+mn-lt"/>
              <a:ea typeface="Cambria" panose="02040503050406030204" pitchFamily="18" charset="0"/>
            </a:rPr>
            <a:t>Образование</a:t>
          </a:r>
          <a:endParaRPr lang="ru-RU" sz="1200" dirty="0">
            <a:solidFill>
              <a:schemeClr val="bg1"/>
            </a:solidFill>
            <a:latin typeface="+mn-lt"/>
            <a:ea typeface="Cambria" panose="02040503050406030204" pitchFamily="18" charset="0"/>
          </a:endParaRPr>
        </a:p>
      </dgm:t>
    </dgm:pt>
    <dgm:pt modelId="{9BE38877-F6FA-43A9-8796-0C7D5FC3806F}">
      <dgm:prSet phldrT="[Текст]" custT="1"/>
      <dgm:spPr>
        <a:solidFill>
          <a:srgbClr val="009900"/>
        </a:solidFill>
        <a:ln>
          <a:solidFill>
            <a:srgbClr val="006600"/>
          </a:solidFill>
        </a:ln>
      </dgm:spPr>
      <dgm:t>
        <a:bodyPr/>
        <a:lstStyle/>
        <a:p>
          <a:r>
            <a:rPr lang="ru-RU" sz="1200" dirty="0" smtClean="0">
              <a:solidFill>
                <a:schemeClr val="bg1"/>
              </a:solidFill>
            </a:rPr>
            <a:t>Благоустройство</a:t>
          </a:r>
          <a:endParaRPr lang="ru-RU" sz="1200" dirty="0">
            <a:solidFill>
              <a:schemeClr val="bg1"/>
            </a:solidFill>
          </a:endParaRPr>
        </a:p>
      </dgm:t>
    </dgm:pt>
    <dgm:pt modelId="{32BF16AF-A38D-4F69-9FFC-1FCCE7D40848}" type="parTrans" cxnId="{017E7560-E4F9-4717-9233-A56E16AD9070}">
      <dgm:prSet/>
      <dgm:spPr/>
      <dgm:t>
        <a:bodyPr/>
        <a:lstStyle/>
        <a:p>
          <a:endParaRPr lang="ru-RU"/>
        </a:p>
      </dgm:t>
    </dgm:pt>
    <dgm:pt modelId="{2B28F514-F341-40FF-B06F-761634CE0C74}" type="sibTrans" cxnId="{017E7560-E4F9-4717-9233-A56E16AD9070}">
      <dgm:prSet/>
      <dgm:spPr>
        <a:solidFill>
          <a:srgbClr val="FFFF66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Физическая культура</a:t>
          </a:r>
          <a:endParaRPr lang="ru-RU" dirty="0">
            <a:solidFill>
              <a:schemeClr val="bg1"/>
            </a:solidFill>
          </a:endParaRPr>
        </a:p>
      </dgm:t>
    </dgm:pt>
    <dgm:pt modelId="{A3E30DE3-2A55-4940-9C5A-E2C141E7C0BF}">
      <dgm:prSet phldrT="[Текст]"/>
      <dgm:spPr>
        <a:solidFill>
          <a:schemeClr val="bg2">
            <a:lumMod val="75000"/>
          </a:schemeClr>
        </a:solidFill>
        <a:ln>
          <a:solidFill>
            <a:srgbClr val="0000FF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Дорожный фонд</a:t>
          </a:r>
          <a:endParaRPr lang="ru-RU" dirty="0">
            <a:solidFill>
              <a:schemeClr val="bg1"/>
            </a:solidFill>
          </a:endParaRPr>
        </a:p>
      </dgm:t>
    </dgm:pt>
    <dgm:pt modelId="{EF7DE3CA-9147-4099-AB1D-555AA35E74F8}" type="parTrans" cxnId="{4230252D-8C30-4C5A-B528-2BAE3300A4EC}">
      <dgm:prSet/>
      <dgm:spPr/>
      <dgm:t>
        <a:bodyPr/>
        <a:lstStyle/>
        <a:p>
          <a:endParaRPr lang="ru-RU"/>
        </a:p>
      </dgm:t>
    </dgm:pt>
    <dgm:pt modelId="{7467BA5A-20AD-40EE-B4DB-BA2DF3B0D057}" type="sibTrans" cxnId="{4230252D-8C30-4C5A-B528-2BAE3300A4EC}">
      <dgm:prSet/>
      <dgm:spPr>
        <a:solidFill>
          <a:srgbClr val="FF3300"/>
        </a:solidFill>
        <a:ln>
          <a:solidFill>
            <a:srgbClr val="FF3300"/>
          </a:solidFill>
        </a:ln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Социальное обеспечение</a:t>
          </a:r>
          <a:endParaRPr lang="ru-RU" dirty="0">
            <a:solidFill>
              <a:schemeClr val="bg1"/>
            </a:solidFill>
          </a:endParaRPr>
        </a:p>
      </dgm:t>
    </dgm:pt>
    <dgm:pt modelId="{F1C2E1C6-5303-4D18-9F9F-985A3B587E1F}" type="pres">
      <dgm:prSet presAssocID="{3D73C5B0-971D-44AB-8CA6-67447675254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C660453-5EFD-4120-BC35-EE30F0810063}" type="pres">
      <dgm:prSet presAssocID="{1198BBF5-7534-47B7-84E1-51B66208A8A5}" presName="composite" presStyleCnt="0"/>
      <dgm:spPr/>
    </dgm:pt>
    <dgm:pt modelId="{6B7AEE96-57DB-440F-8B1E-F62622FAB89A}" type="pres">
      <dgm:prSet presAssocID="{1198BBF5-7534-47B7-84E1-51B66208A8A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E98F9-4217-440F-9226-C6C6DC70CDA2}" type="pres">
      <dgm:prSet presAssocID="{1198BBF5-7534-47B7-84E1-51B66208A8A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B05C6-BB97-4A59-8E6E-B46E8BA84749}" type="pres">
      <dgm:prSet presAssocID="{1198BBF5-7534-47B7-84E1-51B66208A8A5}" presName="BalanceSpacing" presStyleCnt="0"/>
      <dgm:spPr/>
    </dgm:pt>
    <dgm:pt modelId="{11F438F0-134C-4A86-A3AC-2054039B1185}" type="pres">
      <dgm:prSet presAssocID="{1198BBF5-7534-47B7-84E1-51B66208A8A5}" presName="BalanceSpacing1" presStyleCnt="0"/>
      <dgm:spPr/>
    </dgm:pt>
    <dgm:pt modelId="{2FD0E416-FD18-42CB-A495-5D66C1E2553C}" type="pres">
      <dgm:prSet presAssocID="{7AC3338B-52E2-4680-91D9-AE74F0902773}" presName="Accent1Text" presStyleLbl="node1" presStyleIdx="1" presStyleCnt="6" custLinFactNeighborX="-551" custLinFactNeighborY="-1665"/>
      <dgm:spPr/>
      <dgm:t>
        <a:bodyPr/>
        <a:lstStyle/>
        <a:p>
          <a:endParaRPr lang="ru-RU"/>
        </a:p>
      </dgm:t>
    </dgm:pt>
    <dgm:pt modelId="{FCFDEA3E-E1FC-43C3-B964-82E2808741FC}" type="pres">
      <dgm:prSet presAssocID="{7AC3338B-52E2-4680-91D9-AE74F0902773}" presName="spaceBetweenRectangles" presStyleCnt="0"/>
      <dgm:spPr/>
    </dgm:pt>
    <dgm:pt modelId="{21C20936-5DA6-41BA-AF00-CB2DF4762623}" type="pres">
      <dgm:prSet presAssocID="{9BE38877-F6FA-43A9-8796-0C7D5FC3806F}" presName="composite" presStyleCnt="0"/>
      <dgm:spPr/>
    </dgm:pt>
    <dgm:pt modelId="{CC377CFE-2799-49A2-8D32-01DEA1AC7EA5}" type="pres">
      <dgm:prSet presAssocID="{9BE38877-F6FA-43A9-8796-0C7D5FC3806F}" presName="Parent1" presStyleLbl="node1" presStyleIdx="2" presStyleCnt="6" custScaleX="108066" custLinFactNeighborX="-2328" custLinFactNeighborY="14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7EEBB-AC86-4072-A1E9-901D75329B21}" type="pres">
      <dgm:prSet presAssocID="{9BE38877-F6FA-43A9-8796-0C7D5FC3806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130DB-2877-49B3-8A79-06ED6E32C081}" type="pres">
      <dgm:prSet presAssocID="{9BE38877-F6FA-43A9-8796-0C7D5FC3806F}" presName="BalanceSpacing" presStyleCnt="0"/>
      <dgm:spPr/>
    </dgm:pt>
    <dgm:pt modelId="{70FCD790-83E3-4E18-9328-AF75F42B4395}" type="pres">
      <dgm:prSet presAssocID="{9BE38877-F6FA-43A9-8796-0C7D5FC3806F}" presName="BalanceSpacing1" presStyleCnt="0"/>
      <dgm:spPr/>
    </dgm:pt>
    <dgm:pt modelId="{4898D591-0B89-4FB2-85D1-E24260C95761}" type="pres">
      <dgm:prSet presAssocID="{2B28F514-F341-40FF-B06F-761634CE0C74}" presName="Accent1Text" presStyleLbl="node1" presStyleIdx="3" presStyleCnt="6" custLinFactNeighborY="0"/>
      <dgm:spPr/>
      <dgm:t>
        <a:bodyPr/>
        <a:lstStyle/>
        <a:p>
          <a:endParaRPr lang="ru-RU"/>
        </a:p>
      </dgm:t>
    </dgm:pt>
    <dgm:pt modelId="{7E572784-FC13-46B8-A0C2-FB0F4B34307C}" type="pres">
      <dgm:prSet presAssocID="{2B28F514-F341-40FF-B06F-761634CE0C74}" presName="spaceBetweenRectangles" presStyleCnt="0"/>
      <dgm:spPr/>
    </dgm:pt>
    <dgm:pt modelId="{F12E5E1C-04FA-45E6-A3E0-A37F1184FE18}" type="pres">
      <dgm:prSet presAssocID="{A3E30DE3-2A55-4940-9C5A-E2C141E7C0BF}" presName="composite" presStyleCnt="0"/>
      <dgm:spPr/>
    </dgm:pt>
    <dgm:pt modelId="{9F3F1454-7D39-4DDF-83AD-7EF592DC3AB9}" type="pres">
      <dgm:prSet presAssocID="{A3E30DE3-2A55-4940-9C5A-E2C141E7C0B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AD21D-FD28-4962-A7A9-A70F222AC298}" type="pres">
      <dgm:prSet presAssocID="{A3E30DE3-2A55-4940-9C5A-E2C141E7C0B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D3B8A-8D7D-46D5-A95D-2B7A786FB8D3}" type="pres">
      <dgm:prSet presAssocID="{A3E30DE3-2A55-4940-9C5A-E2C141E7C0BF}" presName="BalanceSpacing" presStyleCnt="0"/>
      <dgm:spPr/>
    </dgm:pt>
    <dgm:pt modelId="{A84AE8C6-A152-4FC3-B649-DD43E0B1994B}" type="pres">
      <dgm:prSet presAssocID="{A3E30DE3-2A55-4940-9C5A-E2C141E7C0BF}" presName="BalanceSpacing1" presStyleCnt="0"/>
      <dgm:spPr/>
    </dgm:pt>
    <dgm:pt modelId="{4541F3B0-C4F8-4CB1-9C7D-D901B53B4915}" type="pres">
      <dgm:prSet presAssocID="{7467BA5A-20AD-40EE-B4DB-BA2DF3B0D057}" presName="Accent1Text" presStyleLbl="node1" presStyleIdx="5" presStyleCnt="6" custLinFactNeighborX="-551" custLinFactNeighborY="2209"/>
      <dgm:spPr/>
      <dgm:t>
        <a:bodyPr/>
        <a:lstStyle/>
        <a:p>
          <a:endParaRPr lang="ru-RU"/>
        </a:p>
      </dgm:t>
    </dgm:pt>
  </dgm:ptLst>
  <dgm:cxnLst>
    <dgm:cxn modelId="{C3091595-4BF4-45E7-B578-5A7CF912C6B7}" type="presOf" srcId="{2B28F514-F341-40FF-B06F-761634CE0C74}" destId="{4898D591-0B89-4FB2-85D1-E24260C95761}" srcOrd="0" destOrd="0" presId="urn:microsoft.com/office/officeart/2008/layout/AlternatingHexagons"/>
    <dgm:cxn modelId="{D19E80DF-197F-4965-A99F-B73CC712411E}" type="presOf" srcId="{7AC3338B-52E2-4680-91D9-AE74F0902773}" destId="{2FD0E416-FD18-42CB-A495-5D66C1E2553C}" srcOrd="0" destOrd="0" presId="urn:microsoft.com/office/officeart/2008/layout/AlternatingHexagons"/>
    <dgm:cxn modelId="{F20B4BF0-B5EE-4C11-991D-FC3D61112C3B}" type="presOf" srcId="{7467BA5A-20AD-40EE-B4DB-BA2DF3B0D057}" destId="{4541F3B0-C4F8-4CB1-9C7D-D901B53B4915}" srcOrd="0" destOrd="0" presId="urn:microsoft.com/office/officeart/2008/layout/AlternatingHexagons"/>
    <dgm:cxn modelId="{017E7560-E4F9-4717-9233-A56E16AD9070}" srcId="{3D73C5B0-971D-44AB-8CA6-674476752541}" destId="{9BE38877-F6FA-43A9-8796-0C7D5FC3806F}" srcOrd="1" destOrd="0" parTransId="{32BF16AF-A38D-4F69-9FFC-1FCCE7D40848}" sibTransId="{2B28F514-F341-40FF-B06F-761634CE0C74}"/>
    <dgm:cxn modelId="{9732ABF7-A7DA-4307-AC17-49B72FE4C524}" type="presOf" srcId="{A3E30DE3-2A55-4940-9C5A-E2C141E7C0BF}" destId="{9F3F1454-7D39-4DDF-83AD-7EF592DC3AB9}" srcOrd="0" destOrd="0" presId="urn:microsoft.com/office/officeart/2008/layout/AlternatingHexagons"/>
    <dgm:cxn modelId="{4230252D-8C30-4C5A-B528-2BAE3300A4EC}" srcId="{3D73C5B0-971D-44AB-8CA6-674476752541}" destId="{A3E30DE3-2A55-4940-9C5A-E2C141E7C0BF}" srcOrd="2" destOrd="0" parTransId="{EF7DE3CA-9147-4099-AB1D-555AA35E74F8}" sibTransId="{7467BA5A-20AD-40EE-B4DB-BA2DF3B0D057}"/>
    <dgm:cxn modelId="{A078EC87-9E5F-4D19-B951-95922E8BEF07}" srcId="{3D73C5B0-971D-44AB-8CA6-674476752541}" destId="{1198BBF5-7534-47B7-84E1-51B66208A8A5}" srcOrd="0" destOrd="0" parTransId="{5651D4F9-4333-4AF8-8EEB-369286C3DC46}" sibTransId="{7AC3338B-52E2-4680-91D9-AE74F0902773}"/>
    <dgm:cxn modelId="{13430D16-AFF7-4F72-BE2A-A12C02897612}" type="presOf" srcId="{3D73C5B0-971D-44AB-8CA6-674476752541}" destId="{F1C2E1C6-5303-4D18-9F9F-985A3B587E1F}" srcOrd="0" destOrd="0" presId="urn:microsoft.com/office/officeart/2008/layout/AlternatingHexagons"/>
    <dgm:cxn modelId="{D373056E-33F4-4595-962C-AEFC383843A9}" type="presOf" srcId="{9BE38877-F6FA-43A9-8796-0C7D5FC3806F}" destId="{CC377CFE-2799-49A2-8D32-01DEA1AC7EA5}" srcOrd="0" destOrd="0" presId="urn:microsoft.com/office/officeart/2008/layout/AlternatingHexagons"/>
    <dgm:cxn modelId="{ECA04A39-AE31-4290-962D-20F0255800A9}" type="presOf" srcId="{1198BBF5-7534-47B7-84E1-51B66208A8A5}" destId="{6B7AEE96-57DB-440F-8B1E-F62622FAB89A}" srcOrd="0" destOrd="0" presId="urn:microsoft.com/office/officeart/2008/layout/AlternatingHexagons"/>
    <dgm:cxn modelId="{E43A4486-A2DD-448B-828A-1F1E576709D4}" type="presParOf" srcId="{F1C2E1C6-5303-4D18-9F9F-985A3B587E1F}" destId="{8C660453-5EFD-4120-BC35-EE30F0810063}" srcOrd="0" destOrd="0" presId="urn:microsoft.com/office/officeart/2008/layout/AlternatingHexagons"/>
    <dgm:cxn modelId="{5ECDDB53-4652-42E0-A467-D243AE4B9806}" type="presParOf" srcId="{8C660453-5EFD-4120-BC35-EE30F0810063}" destId="{6B7AEE96-57DB-440F-8B1E-F62622FAB89A}" srcOrd="0" destOrd="0" presId="urn:microsoft.com/office/officeart/2008/layout/AlternatingHexagons"/>
    <dgm:cxn modelId="{A36F101B-1C06-4498-BDD3-C5C1CC6F64F1}" type="presParOf" srcId="{8C660453-5EFD-4120-BC35-EE30F0810063}" destId="{A23E98F9-4217-440F-9226-C6C6DC70CDA2}" srcOrd="1" destOrd="0" presId="urn:microsoft.com/office/officeart/2008/layout/AlternatingHexagons"/>
    <dgm:cxn modelId="{4D47A69F-10B2-417F-AD73-1BB4BB3E3305}" type="presParOf" srcId="{8C660453-5EFD-4120-BC35-EE30F0810063}" destId="{11CB05C6-BB97-4A59-8E6E-B46E8BA84749}" srcOrd="2" destOrd="0" presId="urn:microsoft.com/office/officeart/2008/layout/AlternatingHexagons"/>
    <dgm:cxn modelId="{3D286D43-2F19-4891-90B7-5E551D1749CA}" type="presParOf" srcId="{8C660453-5EFD-4120-BC35-EE30F0810063}" destId="{11F438F0-134C-4A86-A3AC-2054039B1185}" srcOrd="3" destOrd="0" presId="urn:microsoft.com/office/officeart/2008/layout/AlternatingHexagons"/>
    <dgm:cxn modelId="{3C548EE4-6429-4E0C-AC3A-85E1BD6B0290}" type="presParOf" srcId="{8C660453-5EFD-4120-BC35-EE30F0810063}" destId="{2FD0E416-FD18-42CB-A495-5D66C1E2553C}" srcOrd="4" destOrd="0" presId="urn:microsoft.com/office/officeart/2008/layout/AlternatingHexagons"/>
    <dgm:cxn modelId="{0B138EF3-F6AD-4967-A10E-56BA9BC34DF5}" type="presParOf" srcId="{F1C2E1C6-5303-4D18-9F9F-985A3B587E1F}" destId="{FCFDEA3E-E1FC-43C3-B964-82E2808741FC}" srcOrd="1" destOrd="0" presId="urn:microsoft.com/office/officeart/2008/layout/AlternatingHexagons"/>
    <dgm:cxn modelId="{88A8E165-4E6E-4B03-AC71-FDA4CB2D8B02}" type="presParOf" srcId="{F1C2E1C6-5303-4D18-9F9F-985A3B587E1F}" destId="{21C20936-5DA6-41BA-AF00-CB2DF4762623}" srcOrd="2" destOrd="0" presId="urn:microsoft.com/office/officeart/2008/layout/AlternatingHexagons"/>
    <dgm:cxn modelId="{CD5CBC3D-F401-46A6-BAA2-6BF6E2F20344}" type="presParOf" srcId="{21C20936-5DA6-41BA-AF00-CB2DF4762623}" destId="{CC377CFE-2799-49A2-8D32-01DEA1AC7EA5}" srcOrd="0" destOrd="0" presId="urn:microsoft.com/office/officeart/2008/layout/AlternatingHexagons"/>
    <dgm:cxn modelId="{AF917BD9-2531-46B6-94CA-FBC2151DFDC4}" type="presParOf" srcId="{21C20936-5DA6-41BA-AF00-CB2DF4762623}" destId="{FD97EEBB-AC86-4072-A1E9-901D75329B21}" srcOrd="1" destOrd="0" presId="urn:microsoft.com/office/officeart/2008/layout/AlternatingHexagons"/>
    <dgm:cxn modelId="{5C526581-CE7B-415D-BB2E-4E603805EC10}" type="presParOf" srcId="{21C20936-5DA6-41BA-AF00-CB2DF4762623}" destId="{A26130DB-2877-49B3-8A79-06ED6E32C081}" srcOrd="2" destOrd="0" presId="urn:microsoft.com/office/officeart/2008/layout/AlternatingHexagons"/>
    <dgm:cxn modelId="{1F54F36C-E856-44C7-A7D5-B29EB0FB2CDB}" type="presParOf" srcId="{21C20936-5DA6-41BA-AF00-CB2DF4762623}" destId="{70FCD790-83E3-4E18-9328-AF75F42B4395}" srcOrd="3" destOrd="0" presId="urn:microsoft.com/office/officeart/2008/layout/AlternatingHexagons"/>
    <dgm:cxn modelId="{D1D641DC-4372-42D5-8A6C-C0B6B8A849DD}" type="presParOf" srcId="{21C20936-5DA6-41BA-AF00-CB2DF4762623}" destId="{4898D591-0B89-4FB2-85D1-E24260C95761}" srcOrd="4" destOrd="0" presId="urn:microsoft.com/office/officeart/2008/layout/AlternatingHexagons"/>
    <dgm:cxn modelId="{D6945ED6-6A75-4148-9ABB-E45D4B7C689B}" type="presParOf" srcId="{F1C2E1C6-5303-4D18-9F9F-985A3B587E1F}" destId="{7E572784-FC13-46B8-A0C2-FB0F4B34307C}" srcOrd="3" destOrd="0" presId="urn:microsoft.com/office/officeart/2008/layout/AlternatingHexagons"/>
    <dgm:cxn modelId="{5E8A87D1-9A50-4281-AD4A-0B61B8C7013A}" type="presParOf" srcId="{F1C2E1C6-5303-4D18-9F9F-985A3B587E1F}" destId="{F12E5E1C-04FA-45E6-A3E0-A37F1184FE18}" srcOrd="4" destOrd="0" presId="urn:microsoft.com/office/officeart/2008/layout/AlternatingHexagons"/>
    <dgm:cxn modelId="{AD4E36D6-CFA1-4B58-B231-3CE6391AF847}" type="presParOf" srcId="{F12E5E1C-04FA-45E6-A3E0-A37F1184FE18}" destId="{9F3F1454-7D39-4DDF-83AD-7EF592DC3AB9}" srcOrd="0" destOrd="0" presId="urn:microsoft.com/office/officeart/2008/layout/AlternatingHexagons"/>
    <dgm:cxn modelId="{F085463C-0E7A-498C-A8D2-C7F2FBD7F978}" type="presParOf" srcId="{F12E5E1C-04FA-45E6-A3E0-A37F1184FE18}" destId="{613AD21D-FD28-4962-A7A9-A70F222AC298}" srcOrd="1" destOrd="0" presId="urn:microsoft.com/office/officeart/2008/layout/AlternatingHexagons"/>
    <dgm:cxn modelId="{9F7DBAAE-0E94-471A-92D7-3059F2908B10}" type="presParOf" srcId="{F12E5E1C-04FA-45E6-A3E0-A37F1184FE18}" destId="{A27D3B8A-8D7D-46D5-A95D-2B7A786FB8D3}" srcOrd="2" destOrd="0" presId="urn:microsoft.com/office/officeart/2008/layout/AlternatingHexagons"/>
    <dgm:cxn modelId="{3312C732-DFAA-41A2-A846-7C67FC23D1EB}" type="presParOf" srcId="{F12E5E1C-04FA-45E6-A3E0-A37F1184FE18}" destId="{A84AE8C6-A152-4FC3-B649-DD43E0B1994B}" srcOrd="3" destOrd="0" presId="urn:microsoft.com/office/officeart/2008/layout/AlternatingHexagons"/>
    <dgm:cxn modelId="{3D24BF5C-9387-453F-8B32-110B7683823B}" type="presParOf" srcId="{F12E5E1C-04FA-45E6-A3E0-A37F1184FE18}" destId="{4541F3B0-C4F8-4CB1-9C7D-D901B53B491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5D34E-4D6A-4B12-A8BE-C37C0C4A264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2F0A2D9-9281-4D21-80F9-B898B65047D1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Расходы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0879EEC-B6DC-4227-9DFC-67A8C233E313}" type="parTrans" cxnId="{9D8F16D8-7C62-4E28-958E-81C09DC8A084}">
      <dgm:prSet/>
      <dgm:spPr/>
      <dgm:t>
        <a:bodyPr/>
        <a:lstStyle/>
        <a:p>
          <a:endParaRPr lang="ru-RU"/>
        </a:p>
      </dgm:t>
    </dgm:pt>
    <dgm:pt modelId="{C32FA455-E251-4072-9B8E-AAF8377F89E0}" type="sibTrans" cxnId="{9D8F16D8-7C62-4E28-958E-81C09DC8A084}">
      <dgm:prSet/>
      <dgm:spPr/>
      <dgm:t>
        <a:bodyPr/>
        <a:lstStyle/>
        <a:p>
          <a:endParaRPr lang="ru-RU"/>
        </a:p>
      </dgm:t>
    </dgm:pt>
    <dgm:pt modelId="{A7C571F6-2E85-4533-8EAA-317489D857BC}" type="pres">
      <dgm:prSet presAssocID="{CC15D34E-4D6A-4B12-A8BE-C37C0C4A264E}" presName="Name0" presStyleCnt="0">
        <dgm:presLayoutVars>
          <dgm:dir/>
          <dgm:animLvl val="lvl"/>
          <dgm:resizeHandles val="exact"/>
        </dgm:presLayoutVars>
      </dgm:prSet>
      <dgm:spPr/>
    </dgm:pt>
    <dgm:pt modelId="{AC8B96DD-338B-4D38-9B24-5514469E2984}" type="pres">
      <dgm:prSet presAssocID="{CC15D34E-4D6A-4B12-A8BE-C37C0C4A264E}" presName="dummy" presStyleCnt="0"/>
      <dgm:spPr/>
    </dgm:pt>
    <dgm:pt modelId="{45420D2A-7081-4FFE-8900-F4B05E903926}" type="pres">
      <dgm:prSet presAssocID="{CC15D34E-4D6A-4B12-A8BE-C37C0C4A264E}" presName="linH" presStyleCnt="0"/>
      <dgm:spPr/>
    </dgm:pt>
    <dgm:pt modelId="{85856789-16D3-4B30-9190-D097817D7BC7}" type="pres">
      <dgm:prSet presAssocID="{CC15D34E-4D6A-4B12-A8BE-C37C0C4A264E}" presName="padding1" presStyleCnt="0"/>
      <dgm:spPr/>
    </dgm:pt>
    <dgm:pt modelId="{0D65F0F2-C71D-449D-980C-F01704DC7E63}" type="pres">
      <dgm:prSet presAssocID="{62F0A2D9-9281-4D21-80F9-B898B65047D1}" presName="linV" presStyleCnt="0"/>
      <dgm:spPr/>
    </dgm:pt>
    <dgm:pt modelId="{EEE16F90-3F3D-41F4-852C-F365E469042F}" type="pres">
      <dgm:prSet presAssocID="{62F0A2D9-9281-4D21-80F9-B898B65047D1}" presName="spVertical1" presStyleCnt="0"/>
      <dgm:spPr/>
    </dgm:pt>
    <dgm:pt modelId="{42934AAC-882A-4203-A145-4B81BE4043F1}" type="pres">
      <dgm:prSet presAssocID="{62F0A2D9-9281-4D21-80F9-B898B65047D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FE1D9-0CAF-442C-8AD8-59B03B3E841E}" type="pres">
      <dgm:prSet presAssocID="{62F0A2D9-9281-4D21-80F9-B898B65047D1}" presName="spVertical2" presStyleCnt="0"/>
      <dgm:spPr/>
    </dgm:pt>
    <dgm:pt modelId="{2326A990-ED0D-47C2-A761-8F12620FF9EF}" type="pres">
      <dgm:prSet presAssocID="{62F0A2D9-9281-4D21-80F9-B898B65047D1}" presName="spVertical3" presStyleCnt="0"/>
      <dgm:spPr/>
    </dgm:pt>
    <dgm:pt modelId="{AE705EF5-434E-4D55-8488-111DBE5F7C06}" type="pres">
      <dgm:prSet presAssocID="{CC15D34E-4D6A-4B12-A8BE-C37C0C4A264E}" presName="padding2" presStyleCnt="0"/>
      <dgm:spPr/>
    </dgm:pt>
    <dgm:pt modelId="{1B0728A2-A48A-4002-9CF3-EF02CF3DE23B}" type="pres">
      <dgm:prSet presAssocID="{CC15D34E-4D6A-4B12-A8BE-C37C0C4A264E}" presName="negArrow" presStyleCnt="0"/>
      <dgm:spPr/>
    </dgm:pt>
    <dgm:pt modelId="{42A4DFF7-F2B6-43EB-8AAA-3C94C90DAB7E}" type="pres">
      <dgm:prSet presAssocID="{CC15D34E-4D6A-4B12-A8BE-C37C0C4A264E}" presName="backgroundArrow" presStyleLbl="node1" presStyleIdx="0" presStyleCnt="1" custLinFactNeighborX="1177" custLinFactNeighborY="-630"/>
      <dgm:spPr>
        <a:solidFill>
          <a:srgbClr val="FF6600"/>
        </a:solidFill>
        <a:ln>
          <a:solidFill>
            <a:srgbClr val="FF3300"/>
          </a:solidFill>
        </a:ln>
      </dgm:spPr>
    </dgm:pt>
  </dgm:ptLst>
  <dgm:cxnLst>
    <dgm:cxn modelId="{9D8F16D8-7C62-4E28-958E-81C09DC8A084}" srcId="{CC15D34E-4D6A-4B12-A8BE-C37C0C4A264E}" destId="{62F0A2D9-9281-4D21-80F9-B898B65047D1}" srcOrd="0" destOrd="0" parTransId="{C0879EEC-B6DC-4227-9DFC-67A8C233E313}" sibTransId="{C32FA455-E251-4072-9B8E-AAF8377F89E0}"/>
    <dgm:cxn modelId="{26584817-2EFD-48BE-B55B-56BDDD60A2EA}" type="presOf" srcId="{CC15D34E-4D6A-4B12-A8BE-C37C0C4A264E}" destId="{A7C571F6-2E85-4533-8EAA-317489D857BC}" srcOrd="0" destOrd="0" presId="urn:microsoft.com/office/officeart/2005/8/layout/hProcess3"/>
    <dgm:cxn modelId="{B6309A92-B965-4A29-B516-C114CDED1E31}" type="presOf" srcId="{62F0A2D9-9281-4D21-80F9-B898B65047D1}" destId="{42934AAC-882A-4203-A145-4B81BE4043F1}" srcOrd="0" destOrd="0" presId="urn:microsoft.com/office/officeart/2005/8/layout/hProcess3"/>
    <dgm:cxn modelId="{D1FE3510-4980-450A-9A5D-0AA9AF25A90F}" type="presParOf" srcId="{A7C571F6-2E85-4533-8EAA-317489D857BC}" destId="{AC8B96DD-338B-4D38-9B24-5514469E2984}" srcOrd="0" destOrd="0" presId="urn:microsoft.com/office/officeart/2005/8/layout/hProcess3"/>
    <dgm:cxn modelId="{C99BECA4-98CD-40F4-B0B6-8A58279E69AF}" type="presParOf" srcId="{A7C571F6-2E85-4533-8EAA-317489D857BC}" destId="{45420D2A-7081-4FFE-8900-F4B05E903926}" srcOrd="1" destOrd="0" presId="urn:microsoft.com/office/officeart/2005/8/layout/hProcess3"/>
    <dgm:cxn modelId="{1047E7E7-8FA9-4105-A764-D1C2B15A8763}" type="presParOf" srcId="{45420D2A-7081-4FFE-8900-F4B05E903926}" destId="{85856789-16D3-4B30-9190-D097817D7BC7}" srcOrd="0" destOrd="0" presId="urn:microsoft.com/office/officeart/2005/8/layout/hProcess3"/>
    <dgm:cxn modelId="{473C866A-0BEC-41D5-860A-04D2FDF27513}" type="presParOf" srcId="{45420D2A-7081-4FFE-8900-F4B05E903926}" destId="{0D65F0F2-C71D-449D-980C-F01704DC7E63}" srcOrd="1" destOrd="0" presId="urn:microsoft.com/office/officeart/2005/8/layout/hProcess3"/>
    <dgm:cxn modelId="{EE884458-806C-4572-9506-690F8EDECC33}" type="presParOf" srcId="{0D65F0F2-C71D-449D-980C-F01704DC7E63}" destId="{EEE16F90-3F3D-41F4-852C-F365E469042F}" srcOrd="0" destOrd="0" presId="urn:microsoft.com/office/officeart/2005/8/layout/hProcess3"/>
    <dgm:cxn modelId="{256142C3-DA39-49E9-86F2-6C5F1E02C81F}" type="presParOf" srcId="{0D65F0F2-C71D-449D-980C-F01704DC7E63}" destId="{42934AAC-882A-4203-A145-4B81BE4043F1}" srcOrd="1" destOrd="0" presId="urn:microsoft.com/office/officeart/2005/8/layout/hProcess3"/>
    <dgm:cxn modelId="{915A8907-A41C-4BE7-92B6-3101F7BBA0AE}" type="presParOf" srcId="{0D65F0F2-C71D-449D-980C-F01704DC7E63}" destId="{E3EFE1D9-0CAF-442C-8AD8-59B03B3E841E}" srcOrd="2" destOrd="0" presId="urn:microsoft.com/office/officeart/2005/8/layout/hProcess3"/>
    <dgm:cxn modelId="{A46B2253-B8EF-4281-A090-324FA3888774}" type="presParOf" srcId="{0D65F0F2-C71D-449D-980C-F01704DC7E63}" destId="{2326A990-ED0D-47C2-A761-8F12620FF9EF}" srcOrd="3" destOrd="0" presId="urn:microsoft.com/office/officeart/2005/8/layout/hProcess3"/>
    <dgm:cxn modelId="{BA56E687-1C5D-40F0-B9BA-F715BBFBA2BD}" type="presParOf" srcId="{45420D2A-7081-4FFE-8900-F4B05E903926}" destId="{AE705EF5-434E-4D55-8488-111DBE5F7C06}" srcOrd="2" destOrd="0" presId="urn:microsoft.com/office/officeart/2005/8/layout/hProcess3"/>
    <dgm:cxn modelId="{0DD408AA-1792-4482-8617-7744FCD5B7AA}" type="presParOf" srcId="{45420D2A-7081-4FFE-8900-F4B05E903926}" destId="{1B0728A2-A48A-4002-9CF3-EF02CF3DE23B}" srcOrd="3" destOrd="0" presId="urn:microsoft.com/office/officeart/2005/8/layout/hProcess3"/>
    <dgm:cxn modelId="{7F8DF614-4C5E-4F83-AD31-EF168AD32BCC}" type="presParOf" srcId="{45420D2A-7081-4FFE-8900-F4B05E903926}" destId="{42A4DFF7-F2B6-43EB-8AAA-3C94C90DAB7E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71F85-7801-4233-95F7-2968E256DDD5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3BC644-0CF3-4F89-94C3-ABCD7DC6D1FF}">
      <dgm:prSet phldrT="[Текст]" custT="1"/>
      <dgm:spPr>
        <a:gradFill flip="none" rotWithShape="1">
          <a:gsLst>
            <a:gs pos="1700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4A53E87-F23B-4076-88B5-9CC639173AC8}" type="parTrans" cxnId="{5ECDAC9E-4510-49E1-AAB9-2082406B4492}">
      <dgm:prSet/>
      <dgm:spPr/>
      <dgm:t>
        <a:bodyPr/>
        <a:lstStyle/>
        <a:p>
          <a:endParaRPr lang="ru-RU"/>
        </a:p>
      </dgm:t>
    </dgm:pt>
    <dgm:pt modelId="{8F54DD95-09DE-46E4-A201-BD755BB99C94}" type="sibTrans" cxnId="{5ECDAC9E-4510-49E1-AAB9-2082406B4492}">
      <dgm:prSet/>
      <dgm:spPr/>
      <dgm:t>
        <a:bodyPr/>
        <a:lstStyle/>
        <a:p>
          <a:endParaRPr lang="ru-RU"/>
        </a:p>
      </dgm:t>
    </dgm:pt>
    <dgm:pt modelId="{C7E7BE82-51F9-4614-8578-DC9ADEC0F04B}">
      <dgm:prSet phldrT="[Текст]" custT="1"/>
      <dgm:spPr>
        <a:gradFill flip="none" rotWithShape="0">
          <a:gsLst>
            <a:gs pos="0">
              <a:srgbClr val="339966">
                <a:shade val="30000"/>
                <a:satMod val="115000"/>
              </a:srgbClr>
            </a:gs>
            <a:gs pos="50000">
              <a:srgbClr val="339966">
                <a:shade val="67500"/>
                <a:satMod val="115000"/>
              </a:srgbClr>
            </a:gs>
            <a:gs pos="100000">
              <a:srgbClr val="339966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Налоговые доходы-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доходы от уплаты налогов, установленных Налоговым кодексом  Российской Федерации (федеральные, региональные и местные налоги и сборы, специальные налоговые режимы: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Налог на доходы физических лиц;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Налоги  на совокупный доход;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Государственная  пошлина;</a:t>
          </a:r>
        </a:p>
        <a:p>
          <a:pPr algn="ctr"/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- Другие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1308977C-B5C0-4EE3-B22B-1ACA6465B710}" type="parTrans" cxnId="{F038C9EA-7669-4B46-A2AD-3A7495908283}">
      <dgm:prSet/>
      <dgm:spPr>
        <a:solidFill>
          <a:srgbClr val="00CC66"/>
        </a:solidFill>
        <a:ln>
          <a:solidFill>
            <a:schemeClr val="accent1"/>
          </a:solidFill>
        </a:ln>
      </dgm:spPr>
      <dgm:t>
        <a:bodyPr/>
        <a:lstStyle/>
        <a:p>
          <a:endParaRPr lang="ru-RU" dirty="0"/>
        </a:p>
      </dgm:t>
    </dgm:pt>
    <dgm:pt modelId="{397391D5-EC80-4467-9071-0D3D5547E1FC}" type="sibTrans" cxnId="{F038C9EA-7669-4B46-A2AD-3A7495908283}">
      <dgm:prSet/>
      <dgm:spPr/>
      <dgm:t>
        <a:bodyPr/>
        <a:lstStyle/>
        <a:p>
          <a:endParaRPr lang="ru-RU"/>
        </a:p>
      </dgm:t>
    </dgm:pt>
    <dgm:pt modelId="{3FF0F976-E430-4D1F-99AF-07177B944F7C}">
      <dgm:prSet phldrT="[Текст]" custT="1"/>
      <dgm:spPr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Безвозмездные поступления-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поступающие в бюджет денежные средства из других бюджетов бюджетной системы РФ, а так же перечисления от  физических и юридических лиц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04314C92-F169-4EFF-835C-AA5E582131CA}" type="parTrans" cxnId="{A3E67AB5-11A7-47DB-8E6A-10B1BC2D1536}">
      <dgm:prSet/>
      <dgm:spPr>
        <a:solidFill>
          <a:srgbClr val="33CCFF"/>
        </a:solidFill>
      </dgm:spPr>
      <dgm:t>
        <a:bodyPr/>
        <a:lstStyle/>
        <a:p>
          <a:endParaRPr lang="ru-RU" dirty="0"/>
        </a:p>
      </dgm:t>
    </dgm:pt>
    <dgm:pt modelId="{D449E078-7D5D-49D6-A890-8FA05575F534}" type="sibTrans" cxnId="{A3E67AB5-11A7-47DB-8E6A-10B1BC2D1536}">
      <dgm:prSet/>
      <dgm:spPr/>
      <dgm:t>
        <a:bodyPr/>
        <a:lstStyle/>
        <a:p>
          <a:endParaRPr lang="ru-RU"/>
        </a:p>
      </dgm:t>
    </dgm:pt>
    <dgm:pt modelId="{24541B9B-D371-49BA-A5B2-F771C5B494A7}">
      <dgm:prSet phldrT="[Текст]" custT="1"/>
      <dgm:spPr>
        <a:gradFill flip="none" rotWithShape="0">
          <a:gsLst>
            <a:gs pos="0">
              <a:srgbClr val="33CC33">
                <a:shade val="30000"/>
                <a:satMod val="115000"/>
              </a:srgbClr>
            </a:gs>
            <a:gs pos="50000">
              <a:srgbClr val="33CC33">
                <a:shade val="67500"/>
                <a:satMod val="115000"/>
              </a:srgbClr>
            </a:gs>
            <a:gs pos="100000">
              <a:srgbClr val="33CC33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accent1"/>
          </a:solidFill>
        </a:ln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700" b="1" u="sng" dirty="0" smtClean="0"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700" dirty="0" smtClean="0">
              <a:latin typeface="Times New Roman" pitchFamily="18" charset="0"/>
              <a:cs typeface="Times New Roman" pitchFamily="18" charset="0"/>
            </a:rPr>
            <a:t>– доходы от использования имущества, находящегося в муниципальной собственности, плата за негативное воздействие на окружающую среду, доходы от продажи  материальных и нематериальных активов, штрафы, санкции, возмещения</a:t>
          </a:r>
          <a:endParaRPr lang="ru-RU" sz="1700" dirty="0">
            <a:latin typeface="Times New Roman" pitchFamily="18" charset="0"/>
            <a:cs typeface="Times New Roman" pitchFamily="18" charset="0"/>
          </a:endParaRPr>
        </a:p>
      </dgm:t>
    </dgm:pt>
    <dgm:pt modelId="{0BABBF11-1227-411A-863C-874B6BAEA5AC}" type="parTrans" cxnId="{93913D89-7E9A-47C7-8D7A-3ABE32CBB138}">
      <dgm:prSet/>
      <dgm:spPr>
        <a:solidFill>
          <a:srgbClr val="00FF99"/>
        </a:solidFill>
      </dgm:spPr>
      <dgm:t>
        <a:bodyPr/>
        <a:lstStyle/>
        <a:p>
          <a:endParaRPr lang="ru-RU" dirty="0"/>
        </a:p>
      </dgm:t>
    </dgm:pt>
    <dgm:pt modelId="{89528275-5E5B-44DF-902D-6EF7E5597E8A}" type="sibTrans" cxnId="{93913D89-7E9A-47C7-8D7A-3ABE32CBB138}">
      <dgm:prSet/>
      <dgm:spPr/>
      <dgm:t>
        <a:bodyPr/>
        <a:lstStyle/>
        <a:p>
          <a:endParaRPr lang="ru-RU"/>
        </a:p>
      </dgm:t>
    </dgm:pt>
    <dgm:pt modelId="{8450C838-883F-49BB-ADCD-9FDD8CECD47D}" type="pres">
      <dgm:prSet presAssocID="{FD371F85-7801-4233-95F7-2968E256DD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9377F2-6DE3-41EC-9D05-635A90327943}" type="pres">
      <dgm:prSet presAssocID="{F03BC644-0CF3-4F89-94C3-ABCD7DC6D1FF}" presName="centerShape" presStyleLbl="node0" presStyleIdx="0" presStyleCnt="1" custScaleY="77980" custLinFactNeighborX="-518" custLinFactNeighborY="-1967"/>
      <dgm:spPr/>
      <dgm:t>
        <a:bodyPr/>
        <a:lstStyle/>
        <a:p>
          <a:endParaRPr lang="ru-RU"/>
        </a:p>
      </dgm:t>
    </dgm:pt>
    <dgm:pt modelId="{4D18CED3-1142-40EA-9116-88C40631624C}" type="pres">
      <dgm:prSet presAssocID="{1308977C-B5C0-4EE3-B22B-1ACA6465B710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60436B6-97A1-4106-A465-1698EFC5DB02}" type="pres">
      <dgm:prSet presAssocID="{C7E7BE82-51F9-4614-8578-DC9ADEC0F04B}" presName="node" presStyleLbl="node1" presStyleIdx="0" presStyleCnt="3" custScaleX="108797" custScaleY="251843" custRadScaleRad="108296" custRadScaleInc="-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E49E3-7EAF-4671-ACEC-5EF4114D59E5}" type="pres">
      <dgm:prSet presAssocID="{04314C92-F169-4EFF-835C-AA5E582131CA}" presName="parTrans" presStyleLbl="bgSibTrans2D1" presStyleIdx="1" presStyleCnt="3" custAng="21497965" custScaleX="96563" custLinFactNeighborX="3373" custLinFactNeighborY="27879"/>
      <dgm:spPr/>
      <dgm:t>
        <a:bodyPr/>
        <a:lstStyle/>
        <a:p>
          <a:endParaRPr lang="ru-RU"/>
        </a:p>
      </dgm:t>
    </dgm:pt>
    <dgm:pt modelId="{4C1BB923-E7F2-4FAE-BCE2-9CBC75F98424}" type="pres">
      <dgm:prSet presAssocID="{3FF0F976-E430-4D1F-99AF-07177B944F7C}" presName="node" presStyleLbl="node1" presStyleIdx="1" presStyleCnt="3" custScaleY="158270" custRadScaleRad="122127" custRadScaleInc="74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C8D6A-0A5F-4907-83DC-AB25FCA93C97}" type="pres">
      <dgm:prSet presAssocID="{0BABBF11-1227-411A-863C-874B6BAEA5AC}" presName="parTrans" presStyleLbl="bgSibTrans2D1" presStyleIdx="2" presStyleCnt="3" custLinFactNeighborX="188" custLinFactNeighborY="15399"/>
      <dgm:spPr/>
      <dgm:t>
        <a:bodyPr/>
        <a:lstStyle/>
        <a:p>
          <a:endParaRPr lang="ru-RU"/>
        </a:p>
      </dgm:t>
    </dgm:pt>
    <dgm:pt modelId="{D71078B0-61B0-4A49-ACC5-75E45D65A14C}" type="pres">
      <dgm:prSet presAssocID="{24541B9B-D371-49BA-A5B2-F771C5B494A7}" presName="node" presStyleLbl="node1" presStyleIdx="2" presStyleCnt="3" custScaleX="110952" custScaleY="168276" custRadScaleRad="93507" custRadScaleInc="-92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CDAC9E-4510-49E1-AAB9-2082406B4492}" srcId="{FD371F85-7801-4233-95F7-2968E256DDD5}" destId="{F03BC644-0CF3-4F89-94C3-ABCD7DC6D1FF}" srcOrd="0" destOrd="0" parTransId="{74A53E87-F23B-4076-88B5-9CC639173AC8}" sibTransId="{8F54DD95-09DE-46E4-A201-BD755BB99C94}"/>
    <dgm:cxn modelId="{A8DAD2B3-CC0D-4BDC-9C19-7AA9DC6FB88A}" type="presOf" srcId="{FD371F85-7801-4233-95F7-2968E256DDD5}" destId="{8450C838-883F-49BB-ADCD-9FDD8CECD47D}" srcOrd="0" destOrd="0" presId="urn:microsoft.com/office/officeart/2005/8/layout/radial4"/>
    <dgm:cxn modelId="{D2D65A7A-7D12-4600-A988-1657039BA096}" type="presOf" srcId="{C7E7BE82-51F9-4614-8578-DC9ADEC0F04B}" destId="{260436B6-97A1-4106-A465-1698EFC5DB02}" srcOrd="0" destOrd="0" presId="urn:microsoft.com/office/officeart/2005/8/layout/radial4"/>
    <dgm:cxn modelId="{93913D89-7E9A-47C7-8D7A-3ABE32CBB138}" srcId="{F03BC644-0CF3-4F89-94C3-ABCD7DC6D1FF}" destId="{24541B9B-D371-49BA-A5B2-F771C5B494A7}" srcOrd="2" destOrd="0" parTransId="{0BABBF11-1227-411A-863C-874B6BAEA5AC}" sibTransId="{89528275-5E5B-44DF-902D-6EF7E5597E8A}"/>
    <dgm:cxn modelId="{1323577C-E682-4C8C-8032-31C6BD063025}" type="presOf" srcId="{04314C92-F169-4EFF-835C-AA5E582131CA}" destId="{33AE49E3-7EAF-4671-ACEC-5EF4114D59E5}" srcOrd="0" destOrd="0" presId="urn:microsoft.com/office/officeart/2005/8/layout/radial4"/>
    <dgm:cxn modelId="{0C9C6E93-3167-4853-BC3A-6DF548E9EE15}" type="presOf" srcId="{24541B9B-D371-49BA-A5B2-F771C5B494A7}" destId="{D71078B0-61B0-4A49-ACC5-75E45D65A14C}" srcOrd="0" destOrd="0" presId="urn:microsoft.com/office/officeart/2005/8/layout/radial4"/>
    <dgm:cxn modelId="{A3E67AB5-11A7-47DB-8E6A-10B1BC2D1536}" srcId="{F03BC644-0CF3-4F89-94C3-ABCD7DC6D1FF}" destId="{3FF0F976-E430-4D1F-99AF-07177B944F7C}" srcOrd="1" destOrd="0" parTransId="{04314C92-F169-4EFF-835C-AA5E582131CA}" sibTransId="{D449E078-7D5D-49D6-A890-8FA05575F534}"/>
    <dgm:cxn modelId="{DCEE90B1-9B61-4C4B-BB26-0E5B08BB34E5}" type="presOf" srcId="{3FF0F976-E430-4D1F-99AF-07177B944F7C}" destId="{4C1BB923-E7F2-4FAE-BCE2-9CBC75F98424}" srcOrd="0" destOrd="0" presId="urn:microsoft.com/office/officeart/2005/8/layout/radial4"/>
    <dgm:cxn modelId="{F038C9EA-7669-4B46-A2AD-3A7495908283}" srcId="{F03BC644-0CF3-4F89-94C3-ABCD7DC6D1FF}" destId="{C7E7BE82-51F9-4614-8578-DC9ADEC0F04B}" srcOrd="0" destOrd="0" parTransId="{1308977C-B5C0-4EE3-B22B-1ACA6465B710}" sibTransId="{397391D5-EC80-4467-9071-0D3D5547E1FC}"/>
    <dgm:cxn modelId="{C24AE16A-FA96-4323-83AE-22DB67BDFCF9}" type="presOf" srcId="{0BABBF11-1227-411A-863C-874B6BAEA5AC}" destId="{4C3C8D6A-0A5F-4907-83DC-AB25FCA93C97}" srcOrd="0" destOrd="0" presId="urn:microsoft.com/office/officeart/2005/8/layout/radial4"/>
    <dgm:cxn modelId="{C41C04FC-7693-4A33-9ABD-1ABEEAFC1E56}" type="presOf" srcId="{F03BC644-0CF3-4F89-94C3-ABCD7DC6D1FF}" destId="{7C9377F2-6DE3-41EC-9D05-635A90327943}" srcOrd="0" destOrd="0" presId="urn:microsoft.com/office/officeart/2005/8/layout/radial4"/>
    <dgm:cxn modelId="{AFC9F6B8-451C-4B94-9A20-81C6922C1432}" type="presOf" srcId="{1308977C-B5C0-4EE3-B22B-1ACA6465B710}" destId="{4D18CED3-1142-40EA-9116-88C40631624C}" srcOrd="0" destOrd="0" presId="urn:microsoft.com/office/officeart/2005/8/layout/radial4"/>
    <dgm:cxn modelId="{4FBFDD95-CD41-460F-B6B0-9E7EFE232C2C}" type="presParOf" srcId="{8450C838-883F-49BB-ADCD-9FDD8CECD47D}" destId="{7C9377F2-6DE3-41EC-9D05-635A90327943}" srcOrd="0" destOrd="0" presId="urn:microsoft.com/office/officeart/2005/8/layout/radial4"/>
    <dgm:cxn modelId="{FF5725F0-5A28-45D8-A49A-4E3D207C22BC}" type="presParOf" srcId="{8450C838-883F-49BB-ADCD-9FDD8CECD47D}" destId="{4D18CED3-1142-40EA-9116-88C40631624C}" srcOrd="1" destOrd="0" presId="urn:microsoft.com/office/officeart/2005/8/layout/radial4"/>
    <dgm:cxn modelId="{5722149E-AE15-44D2-AD20-E89D166F0D9E}" type="presParOf" srcId="{8450C838-883F-49BB-ADCD-9FDD8CECD47D}" destId="{260436B6-97A1-4106-A465-1698EFC5DB02}" srcOrd="2" destOrd="0" presId="urn:microsoft.com/office/officeart/2005/8/layout/radial4"/>
    <dgm:cxn modelId="{EB8C33DC-3D06-4035-B73E-AFA473BDDF56}" type="presParOf" srcId="{8450C838-883F-49BB-ADCD-9FDD8CECD47D}" destId="{33AE49E3-7EAF-4671-ACEC-5EF4114D59E5}" srcOrd="3" destOrd="0" presId="urn:microsoft.com/office/officeart/2005/8/layout/radial4"/>
    <dgm:cxn modelId="{375E3AB5-6A6A-4FB9-8D07-A53EF17F6A11}" type="presParOf" srcId="{8450C838-883F-49BB-ADCD-9FDD8CECD47D}" destId="{4C1BB923-E7F2-4FAE-BCE2-9CBC75F98424}" srcOrd="4" destOrd="0" presId="urn:microsoft.com/office/officeart/2005/8/layout/radial4"/>
    <dgm:cxn modelId="{BBA5423E-A9A3-45DE-BFC3-6BB85C03EBCE}" type="presParOf" srcId="{8450C838-883F-49BB-ADCD-9FDD8CECD47D}" destId="{4C3C8D6A-0A5F-4907-83DC-AB25FCA93C97}" srcOrd="5" destOrd="0" presId="urn:microsoft.com/office/officeart/2005/8/layout/radial4"/>
    <dgm:cxn modelId="{E8E62657-24CA-4038-8D86-7D3FFE0BEF9F}" type="presParOf" srcId="{8450C838-883F-49BB-ADCD-9FDD8CECD47D}" destId="{D71078B0-61B0-4A49-ACC5-75E45D65A1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B22A5F-7C50-45A9-A128-EAF707AD7DA0}" type="doc">
      <dgm:prSet loTypeId="urn:microsoft.com/office/officeart/2005/8/layout/vProcess5" loCatId="process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CC65711-61E0-44E5-B472-F7D3EDAD62BD}">
      <dgm:prSet phldrT="[Текст]" custT="1"/>
      <dgm:spPr>
        <a:solidFill>
          <a:srgbClr val="33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1E4292C-E05B-49D3-B55A-571E8E1CEC16}" type="parTrans" cxnId="{95897406-EE23-449A-B86A-B999A9CAC77E}">
      <dgm:prSet/>
      <dgm:spPr/>
      <dgm:t>
        <a:bodyPr/>
        <a:lstStyle/>
        <a:p>
          <a:endParaRPr lang="ru-RU"/>
        </a:p>
      </dgm:t>
    </dgm:pt>
    <dgm:pt modelId="{52337DFF-E383-461B-9334-D92F990D56D9}" type="sibTrans" cxnId="{95897406-EE23-449A-B86A-B999A9CAC77E}">
      <dgm:prSet/>
      <dgm:spPr>
        <a:solidFill>
          <a:srgbClr val="B2B2B2">
            <a:alpha val="89804"/>
          </a:srgbClr>
        </a:solidFill>
        <a:ln>
          <a:solidFill>
            <a:srgbClr val="3399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F449EDBA-C359-483E-92A1-10F66E4A60B2}">
      <dgm:prSet phldrT="[Текст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endParaRPr lang="ru-RU" sz="1200" dirty="0" smtClean="0">
            <a:latin typeface="Book Antiqua" pitchFamily="18" charset="0"/>
          </a:endParaRPr>
        </a:p>
        <a:p>
          <a:pPr algn="just"/>
          <a:r>
            <a:rPr lang="ru-RU" sz="2000" b="1" i="0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algn="l"/>
          <a:r>
            <a:rPr lang="ru-RU" sz="1800" dirty="0" smtClean="0"/>
            <a:t> </a:t>
          </a:r>
          <a:endParaRPr lang="ru-RU" sz="1800" dirty="0"/>
        </a:p>
      </dgm:t>
    </dgm:pt>
    <dgm:pt modelId="{C774A548-0B12-46A8-8B8A-0192C12C399B}" type="parTrans" cxnId="{50E5A926-146A-43EE-A29F-A5D039A9F039}">
      <dgm:prSet/>
      <dgm:spPr/>
      <dgm:t>
        <a:bodyPr/>
        <a:lstStyle/>
        <a:p>
          <a:endParaRPr lang="ru-RU"/>
        </a:p>
      </dgm:t>
    </dgm:pt>
    <dgm:pt modelId="{64540C70-5236-4909-88F2-F8D02EAF99A1}" type="sibTrans" cxnId="{50E5A926-146A-43EE-A29F-A5D039A9F039}">
      <dgm:prSet/>
      <dgm:spPr>
        <a:solidFill>
          <a:srgbClr val="B2B2B2">
            <a:alpha val="90000"/>
          </a:srgbClr>
        </a:solidFill>
        <a:ln>
          <a:solidFill>
            <a:srgbClr val="66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D7DE91B-796A-4177-A0FB-3A646E902107}">
      <dgm:prSet custT="1"/>
      <dgm:spPr>
        <a:solidFill>
          <a:srgbClr val="CC99FF"/>
        </a:solidFill>
      </dgm:spPr>
      <dgm:t>
        <a:bodyPr/>
        <a:lstStyle/>
        <a:p>
          <a:pPr algn="just"/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87A3EC28-D257-4C28-BC1D-A7FE7569CA24}" type="parTrans" cxnId="{A401B4C0-0E94-43F5-9D03-59CBA193F521}">
      <dgm:prSet/>
      <dgm:spPr/>
      <dgm:t>
        <a:bodyPr/>
        <a:lstStyle/>
        <a:p>
          <a:endParaRPr lang="ru-RU"/>
        </a:p>
      </dgm:t>
    </dgm:pt>
    <dgm:pt modelId="{A01088EC-3308-47C5-9A55-C4769DE66AA1}" type="sibTrans" cxnId="{A401B4C0-0E94-43F5-9D03-59CBA193F521}">
      <dgm:prSet/>
      <dgm:spPr>
        <a:solidFill>
          <a:srgbClr val="B2B2B2">
            <a:alpha val="90000"/>
          </a:srgbClr>
        </a:solidFill>
        <a:ln>
          <a:solidFill>
            <a:srgbClr val="FF66FF">
              <a:alpha val="89804"/>
            </a:srgbClr>
          </a:solidFill>
        </a:ln>
      </dgm:spPr>
      <dgm:t>
        <a:bodyPr/>
        <a:lstStyle/>
        <a:p>
          <a:endParaRPr lang="ru-RU"/>
        </a:p>
      </dgm:t>
    </dgm:pt>
    <dgm:pt modelId="{21E5C3DA-5115-440E-B56E-5DCA8F93B1BB}">
      <dgm:prSet custT="1"/>
      <dgm:spPr>
        <a:solidFill>
          <a:srgbClr val="FF99CC"/>
        </a:solidFill>
      </dgm:spPr>
      <dgm:t>
        <a:bodyPr/>
        <a:lstStyle/>
        <a:p>
          <a:r>
            <a:rPr lang="ru-RU" sz="2000" b="1" u="sng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gm:t>
    </dgm:pt>
    <dgm:pt modelId="{706114FB-E472-431C-81C9-C5DCC060E5B0}" type="parTrans" cxnId="{7D1F8A23-F819-449C-9545-7CFECED4525C}">
      <dgm:prSet/>
      <dgm:spPr/>
      <dgm:t>
        <a:bodyPr/>
        <a:lstStyle/>
        <a:p>
          <a:endParaRPr lang="ru-RU"/>
        </a:p>
      </dgm:t>
    </dgm:pt>
    <dgm:pt modelId="{563442B4-77BC-4A16-89BD-E62999AAA117}" type="sibTrans" cxnId="{7D1F8A23-F819-449C-9545-7CFECED4525C}">
      <dgm:prSet/>
      <dgm:spPr/>
      <dgm:t>
        <a:bodyPr/>
        <a:lstStyle/>
        <a:p>
          <a:endParaRPr lang="ru-RU"/>
        </a:p>
      </dgm:t>
    </dgm:pt>
    <dgm:pt modelId="{F7DB0BF1-2966-4912-8D39-B0022291816C}" type="pres">
      <dgm:prSet presAssocID="{92B22A5F-7C50-45A9-A128-EAF707AD7DA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7C7D7A-E713-45EB-B900-268290840730}" type="pres">
      <dgm:prSet presAssocID="{92B22A5F-7C50-45A9-A128-EAF707AD7DA0}" presName="dummyMaxCanvas" presStyleCnt="0">
        <dgm:presLayoutVars/>
      </dgm:prSet>
      <dgm:spPr/>
    </dgm:pt>
    <dgm:pt modelId="{3C023A05-0CA6-4B1C-9C90-98508B193786}" type="pres">
      <dgm:prSet presAssocID="{92B22A5F-7C50-45A9-A128-EAF707AD7DA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415BA-DC97-43E2-AE7E-CB1E89BDB6C4}" type="pres">
      <dgm:prSet presAssocID="{92B22A5F-7C50-45A9-A128-EAF707AD7DA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D9B4C-DA78-46C7-9E8E-1E5C23521922}" type="pres">
      <dgm:prSet presAssocID="{92B22A5F-7C50-45A9-A128-EAF707AD7DA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FC14A-0294-454A-9D8E-0DEDF513300C}" type="pres">
      <dgm:prSet presAssocID="{92B22A5F-7C50-45A9-A128-EAF707AD7DA0}" presName="FourNodes_4" presStyleLbl="node1" presStyleIdx="3" presStyleCnt="4" custScaleY="55093" custLinFactNeighborX="-28" custLinFactNeighborY="-16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735EF-571B-421D-B69C-575E32C59B3D}" type="pres">
      <dgm:prSet presAssocID="{92B22A5F-7C50-45A9-A128-EAF707AD7DA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2155-7612-468E-A3DC-8E1D47EBEE5B}" type="pres">
      <dgm:prSet presAssocID="{92B22A5F-7C50-45A9-A128-EAF707AD7DA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A71E0-8E04-4158-8B58-BB3714727D7B}" type="pres">
      <dgm:prSet presAssocID="{92B22A5F-7C50-45A9-A128-EAF707AD7DA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F054D-0001-4AB9-89D8-68A07030852D}" type="pres">
      <dgm:prSet presAssocID="{92B22A5F-7C50-45A9-A128-EAF707AD7DA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E6E65-588E-4D34-80FF-15BC2F55240A}" type="pres">
      <dgm:prSet presAssocID="{92B22A5F-7C50-45A9-A128-EAF707AD7DA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EF898-A196-4E17-8A67-4D9319F3A9FA}" type="pres">
      <dgm:prSet presAssocID="{92B22A5F-7C50-45A9-A128-EAF707AD7DA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6F31D-B268-4DC9-AA02-B68777929D4F}" type="pres">
      <dgm:prSet presAssocID="{92B22A5F-7C50-45A9-A128-EAF707AD7DA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F8A23-F819-449C-9545-7CFECED4525C}" srcId="{92B22A5F-7C50-45A9-A128-EAF707AD7DA0}" destId="{21E5C3DA-5115-440E-B56E-5DCA8F93B1BB}" srcOrd="3" destOrd="0" parTransId="{706114FB-E472-431C-81C9-C5DCC060E5B0}" sibTransId="{563442B4-77BC-4A16-89BD-E62999AAA117}"/>
    <dgm:cxn modelId="{0A876180-B205-41DB-BD3A-80C2222C71ED}" type="presOf" srcId="{92B22A5F-7C50-45A9-A128-EAF707AD7DA0}" destId="{F7DB0BF1-2966-4912-8D39-B0022291816C}" srcOrd="0" destOrd="0" presId="urn:microsoft.com/office/officeart/2005/8/layout/vProcess5"/>
    <dgm:cxn modelId="{39DBA229-8DC7-4823-9683-69FCDF4F7A9B}" type="presOf" srcId="{F449EDBA-C359-483E-92A1-10F66E4A60B2}" destId="{347415BA-DC97-43E2-AE7E-CB1E89BDB6C4}" srcOrd="0" destOrd="0" presId="urn:microsoft.com/office/officeart/2005/8/layout/vProcess5"/>
    <dgm:cxn modelId="{B007530A-8E80-4403-88D1-E4AB02D9F2D7}" type="presOf" srcId="{21E5C3DA-5115-440E-B56E-5DCA8F93B1BB}" destId="{98AFC14A-0294-454A-9D8E-0DEDF513300C}" srcOrd="0" destOrd="0" presId="urn:microsoft.com/office/officeart/2005/8/layout/vProcess5"/>
    <dgm:cxn modelId="{AC218971-72B2-49E9-A98B-078B96A88B4A}" type="presOf" srcId="{1CC65711-61E0-44E5-B472-F7D3EDAD62BD}" destId="{3C023A05-0CA6-4B1C-9C90-98508B193786}" srcOrd="0" destOrd="0" presId="urn:microsoft.com/office/officeart/2005/8/layout/vProcess5"/>
    <dgm:cxn modelId="{08E6D0DF-F30F-49E0-8897-B69A747B2A6F}" type="presOf" srcId="{52337DFF-E383-461B-9334-D92F990D56D9}" destId="{C21735EF-571B-421D-B69C-575E32C59B3D}" srcOrd="0" destOrd="0" presId="urn:microsoft.com/office/officeart/2005/8/layout/vProcess5"/>
    <dgm:cxn modelId="{50E5A926-146A-43EE-A29F-A5D039A9F039}" srcId="{92B22A5F-7C50-45A9-A128-EAF707AD7DA0}" destId="{F449EDBA-C359-483E-92A1-10F66E4A60B2}" srcOrd="1" destOrd="0" parTransId="{C774A548-0B12-46A8-8B8A-0192C12C399B}" sibTransId="{64540C70-5236-4909-88F2-F8D02EAF99A1}"/>
    <dgm:cxn modelId="{6111E341-8473-4863-80A9-5F5C52F29091}" type="presOf" srcId="{A01088EC-3308-47C5-9A55-C4769DE66AA1}" destId="{2C7A71E0-8E04-4158-8B58-BB3714727D7B}" srcOrd="0" destOrd="0" presId="urn:microsoft.com/office/officeart/2005/8/layout/vProcess5"/>
    <dgm:cxn modelId="{69D51A98-042F-4EEA-84DE-B2AC55FA82DA}" type="presOf" srcId="{F449EDBA-C359-483E-92A1-10F66E4A60B2}" destId="{D7FE6E65-588E-4D34-80FF-15BC2F55240A}" srcOrd="1" destOrd="0" presId="urn:microsoft.com/office/officeart/2005/8/layout/vProcess5"/>
    <dgm:cxn modelId="{E6F7C8F7-DA17-4F51-8191-9EA0C9415203}" type="presOf" srcId="{2D7DE91B-796A-4177-A0FB-3A646E902107}" destId="{EFCD9B4C-DA78-46C7-9E8E-1E5C23521922}" srcOrd="0" destOrd="0" presId="urn:microsoft.com/office/officeart/2005/8/layout/vProcess5"/>
    <dgm:cxn modelId="{A401B4C0-0E94-43F5-9D03-59CBA193F521}" srcId="{92B22A5F-7C50-45A9-A128-EAF707AD7DA0}" destId="{2D7DE91B-796A-4177-A0FB-3A646E902107}" srcOrd="2" destOrd="0" parTransId="{87A3EC28-D257-4C28-BC1D-A7FE7569CA24}" sibTransId="{A01088EC-3308-47C5-9A55-C4769DE66AA1}"/>
    <dgm:cxn modelId="{9B695346-088A-481B-A57D-4BA7E8F4BE1A}" type="presOf" srcId="{2D7DE91B-796A-4177-A0FB-3A646E902107}" destId="{808EF898-A196-4E17-8A67-4D9319F3A9FA}" srcOrd="1" destOrd="0" presId="urn:microsoft.com/office/officeart/2005/8/layout/vProcess5"/>
    <dgm:cxn modelId="{95897406-EE23-449A-B86A-B999A9CAC77E}" srcId="{92B22A5F-7C50-45A9-A128-EAF707AD7DA0}" destId="{1CC65711-61E0-44E5-B472-F7D3EDAD62BD}" srcOrd="0" destOrd="0" parTransId="{71E4292C-E05B-49D3-B55A-571E8E1CEC16}" sibTransId="{52337DFF-E383-461B-9334-D92F990D56D9}"/>
    <dgm:cxn modelId="{4EC3FBA8-756E-4872-9E76-5CCBF9DD9CC6}" type="presOf" srcId="{64540C70-5236-4909-88F2-F8D02EAF99A1}" destId="{A19D2155-7612-468E-A3DC-8E1D47EBEE5B}" srcOrd="0" destOrd="0" presId="urn:microsoft.com/office/officeart/2005/8/layout/vProcess5"/>
    <dgm:cxn modelId="{5342F169-E8F4-45C5-8B06-9374AAB65B73}" type="presOf" srcId="{1CC65711-61E0-44E5-B472-F7D3EDAD62BD}" destId="{1B7F054D-0001-4AB9-89D8-68A07030852D}" srcOrd="1" destOrd="0" presId="urn:microsoft.com/office/officeart/2005/8/layout/vProcess5"/>
    <dgm:cxn modelId="{9D35EB33-7B73-49B8-B97E-6A4D16151098}" type="presOf" srcId="{21E5C3DA-5115-440E-B56E-5DCA8F93B1BB}" destId="{E786F31D-B268-4DC9-AA02-B68777929D4F}" srcOrd="1" destOrd="0" presId="urn:microsoft.com/office/officeart/2005/8/layout/vProcess5"/>
    <dgm:cxn modelId="{F7D63CDF-3743-4AE3-BA71-D975222CF087}" type="presParOf" srcId="{F7DB0BF1-2966-4912-8D39-B0022291816C}" destId="{A57C7D7A-E713-45EB-B900-268290840730}" srcOrd="0" destOrd="0" presId="urn:microsoft.com/office/officeart/2005/8/layout/vProcess5"/>
    <dgm:cxn modelId="{3F269E3A-3492-4DB6-A083-79F7E2444CF3}" type="presParOf" srcId="{F7DB0BF1-2966-4912-8D39-B0022291816C}" destId="{3C023A05-0CA6-4B1C-9C90-98508B193786}" srcOrd="1" destOrd="0" presId="urn:microsoft.com/office/officeart/2005/8/layout/vProcess5"/>
    <dgm:cxn modelId="{F5E88414-AC10-4223-A03A-C05AE94B2A18}" type="presParOf" srcId="{F7DB0BF1-2966-4912-8D39-B0022291816C}" destId="{347415BA-DC97-43E2-AE7E-CB1E89BDB6C4}" srcOrd="2" destOrd="0" presId="urn:microsoft.com/office/officeart/2005/8/layout/vProcess5"/>
    <dgm:cxn modelId="{6FCF22B1-1C2E-4AF8-9936-1D16E0D78A3F}" type="presParOf" srcId="{F7DB0BF1-2966-4912-8D39-B0022291816C}" destId="{EFCD9B4C-DA78-46C7-9E8E-1E5C23521922}" srcOrd="3" destOrd="0" presId="urn:microsoft.com/office/officeart/2005/8/layout/vProcess5"/>
    <dgm:cxn modelId="{02AE6A6F-8CF8-47C8-882A-9AE06724674B}" type="presParOf" srcId="{F7DB0BF1-2966-4912-8D39-B0022291816C}" destId="{98AFC14A-0294-454A-9D8E-0DEDF513300C}" srcOrd="4" destOrd="0" presId="urn:microsoft.com/office/officeart/2005/8/layout/vProcess5"/>
    <dgm:cxn modelId="{91DE5029-D1D6-47AD-B1E4-7307E4998ED8}" type="presParOf" srcId="{F7DB0BF1-2966-4912-8D39-B0022291816C}" destId="{C21735EF-571B-421D-B69C-575E32C59B3D}" srcOrd="5" destOrd="0" presId="urn:microsoft.com/office/officeart/2005/8/layout/vProcess5"/>
    <dgm:cxn modelId="{E6FBE567-13B8-4BFA-9C17-2B9B24CA6D86}" type="presParOf" srcId="{F7DB0BF1-2966-4912-8D39-B0022291816C}" destId="{A19D2155-7612-468E-A3DC-8E1D47EBEE5B}" srcOrd="6" destOrd="0" presId="urn:microsoft.com/office/officeart/2005/8/layout/vProcess5"/>
    <dgm:cxn modelId="{58D8514F-054D-4ED6-8104-07373E008EA5}" type="presParOf" srcId="{F7DB0BF1-2966-4912-8D39-B0022291816C}" destId="{2C7A71E0-8E04-4158-8B58-BB3714727D7B}" srcOrd="7" destOrd="0" presId="urn:microsoft.com/office/officeart/2005/8/layout/vProcess5"/>
    <dgm:cxn modelId="{E76CD8D1-FEE6-4441-A18E-3001616777AC}" type="presParOf" srcId="{F7DB0BF1-2966-4912-8D39-B0022291816C}" destId="{1B7F054D-0001-4AB9-89D8-68A07030852D}" srcOrd="8" destOrd="0" presId="urn:microsoft.com/office/officeart/2005/8/layout/vProcess5"/>
    <dgm:cxn modelId="{BCD83100-450D-42AA-9A2C-5B1CC9FAE1AB}" type="presParOf" srcId="{F7DB0BF1-2966-4912-8D39-B0022291816C}" destId="{D7FE6E65-588E-4D34-80FF-15BC2F55240A}" srcOrd="9" destOrd="0" presId="urn:microsoft.com/office/officeart/2005/8/layout/vProcess5"/>
    <dgm:cxn modelId="{058DD67B-A616-40DA-8FAA-EAC1845CDE22}" type="presParOf" srcId="{F7DB0BF1-2966-4912-8D39-B0022291816C}" destId="{808EF898-A196-4E17-8A67-4D9319F3A9FA}" srcOrd="10" destOrd="0" presId="urn:microsoft.com/office/officeart/2005/8/layout/vProcess5"/>
    <dgm:cxn modelId="{170A85FA-FED0-4355-A8D0-0B8A51A8CDD7}" type="presParOf" srcId="{F7DB0BF1-2966-4912-8D39-B0022291816C}" destId="{E786F31D-B268-4DC9-AA02-B68777929D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FBB586-7FC9-4118-8178-0D4C593DA1A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D05AB4-07DA-4B61-A208-2F45CB072AB9}">
      <dgm:prSet phldrT="[Текст]"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Общегосударственные вопросы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2A6303D-9879-4D74-A853-E06A6FD04C9A}" type="parTrans" cxnId="{5791FA66-9FC3-4950-B29A-4C557ECDE3AB}">
      <dgm:prSet/>
      <dgm:spPr/>
      <dgm:t>
        <a:bodyPr/>
        <a:lstStyle/>
        <a:p>
          <a:endParaRPr lang="ru-RU"/>
        </a:p>
      </dgm:t>
    </dgm:pt>
    <dgm:pt modelId="{5594CF81-636E-44F4-9437-9DA05C1666D3}" type="sibTrans" cxnId="{5791FA66-9FC3-4950-B29A-4C557ECDE3AB}">
      <dgm:prSet/>
      <dgm:spPr/>
      <dgm:t>
        <a:bodyPr/>
        <a:lstStyle/>
        <a:p>
          <a:endParaRPr lang="ru-RU"/>
        </a:p>
      </dgm:t>
    </dgm:pt>
    <dgm:pt modelId="{58043012-50A8-40AC-B70F-0726B395595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809,9</a:t>
          </a:r>
          <a:endParaRPr lang="ru-RU" sz="1600" b="1" dirty="0">
            <a:solidFill>
              <a:srgbClr val="0033CC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755E0FF-D234-4D02-943E-74B48AACFE6D}" type="parTrans" cxnId="{5725AC74-A6BD-4786-8C9E-B1A8419E1894}">
      <dgm:prSet/>
      <dgm:spPr/>
      <dgm:t>
        <a:bodyPr/>
        <a:lstStyle/>
        <a:p>
          <a:endParaRPr lang="ru-RU"/>
        </a:p>
      </dgm:t>
    </dgm:pt>
    <dgm:pt modelId="{E6DB6FE9-197C-4315-ACA8-45389C8AEE56}" type="sibTrans" cxnId="{5725AC74-A6BD-4786-8C9E-B1A8419E1894}">
      <dgm:prSet/>
      <dgm:spPr/>
      <dgm:t>
        <a:bodyPr/>
        <a:lstStyle/>
        <a:p>
          <a:endParaRPr lang="ru-RU"/>
        </a:p>
      </dgm:t>
    </dgm:pt>
    <dgm:pt modelId="{5FF4AD7F-27FC-4E3C-B5D8-A50C240E403B}">
      <dgm:prSet phldrT="[Текст]"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Национальная оборона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7343E0E-DE8B-4F68-A592-EAC8F24D6D09}" type="parTrans" cxnId="{3060C9AD-80B4-465A-9759-A8CE000736E2}">
      <dgm:prSet/>
      <dgm:spPr/>
      <dgm:t>
        <a:bodyPr/>
        <a:lstStyle/>
        <a:p>
          <a:endParaRPr lang="ru-RU"/>
        </a:p>
      </dgm:t>
    </dgm:pt>
    <dgm:pt modelId="{2F3E9FDD-64B6-4252-9D73-EFB11A464819}" type="sibTrans" cxnId="{3060C9AD-80B4-465A-9759-A8CE000736E2}">
      <dgm:prSet/>
      <dgm:spPr/>
      <dgm:t>
        <a:bodyPr/>
        <a:lstStyle/>
        <a:p>
          <a:endParaRPr lang="ru-RU"/>
        </a:p>
      </dgm:t>
    </dgm:pt>
    <dgm:pt modelId="{6391D0F0-F8DA-4892-9278-71ECA62090A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486,1</a:t>
          </a:r>
          <a:endParaRPr lang="ru-RU" sz="1600" b="1" dirty="0">
            <a:solidFill>
              <a:srgbClr val="0033CC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EE209C-E2C7-4C3B-B95D-724B1283F117}" type="parTrans" cxnId="{CF5B5367-41FB-41F2-BF74-8D8B2C5D640E}">
      <dgm:prSet/>
      <dgm:spPr/>
      <dgm:t>
        <a:bodyPr/>
        <a:lstStyle/>
        <a:p>
          <a:endParaRPr lang="ru-RU"/>
        </a:p>
      </dgm:t>
    </dgm:pt>
    <dgm:pt modelId="{ACEF8A6F-A6F5-4C4A-AB65-BECF2B5C73F2}" type="sibTrans" cxnId="{CF5B5367-41FB-41F2-BF74-8D8B2C5D640E}">
      <dgm:prSet/>
      <dgm:spPr/>
      <dgm:t>
        <a:bodyPr/>
        <a:lstStyle/>
        <a:p>
          <a:endParaRPr lang="ru-RU"/>
        </a:p>
      </dgm:t>
    </dgm:pt>
    <dgm:pt modelId="{73BF3CE1-9067-4FBE-80F3-844DA74B8CDF}">
      <dgm:prSet phldrT="[Текст]"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Национальная экономика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83CA140-FB8E-4382-8CED-5E7739D0B66B}" type="parTrans" cxnId="{4D2A3B32-84E1-418A-B266-E0A69EAF7C92}">
      <dgm:prSet/>
      <dgm:spPr/>
      <dgm:t>
        <a:bodyPr/>
        <a:lstStyle/>
        <a:p>
          <a:endParaRPr lang="ru-RU"/>
        </a:p>
      </dgm:t>
    </dgm:pt>
    <dgm:pt modelId="{5E4F2E6A-B7DE-4A4E-BDFF-9E080D45C4A6}" type="sibTrans" cxnId="{4D2A3B32-84E1-418A-B266-E0A69EAF7C92}">
      <dgm:prSet/>
      <dgm:spPr/>
      <dgm:t>
        <a:bodyPr/>
        <a:lstStyle/>
        <a:p>
          <a:endParaRPr lang="ru-RU"/>
        </a:p>
      </dgm:t>
    </dgm:pt>
    <dgm:pt modelId="{7483AF9C-D777-4DF0-9CF5-596C06EA669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2000,6</a:t>
          </a:r>
          <a:endParaRPr lang="ru-RU" sz="1600" b="1" dirty="0">
            <a:solidFill>
              <a:srgbClr val="0033CC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77AB8A9-C278-4E8F-897B-B782A19056E6}" type="parTrans" cxnId="{DBF4F19A-E5AA-4D92-B9AE-5C0CC74778DE}">
      <dgm:prSet/>
      <dgm:spPr/>
      <dgm:t>
        <a:bodyPr/>
        <a:lstStyle/>
        <a:p>
          <a:endParaRPr lang="ru-RU"/>
        </a:p>
      </dgm:t>
    </dgm:pt>
    <dgm:pt modelId="{1918CFBC-60C2-48F5-AC85-EA6541BD9156}" type="sibTrans" cxnId="{DBF4F19A-E5AA-4D92-B9AE-5C0CC74778DE}">
      <dgm:prSet/>
      <dgm:spPr/>
      <dgm:t>
        <a:bodyPr/>
        <a:lstStyle/>
        <a:p>
          <a:endParaRPr lang="ru-RU"/>
        </a:p>
      </dgm:t>
    </dgm:pt>
    <dgm:pt modelId="{E962656C-4DF8-47AA-BEE8-D350D5FE0221}">
      <dgm:prSet phldrT="[Текст]"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Жилищно-коммунальное хозяйство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A1507FC-9725-4E28-8308-430CC660686F}" type="parTrans" cxnId="{81754191-C6CB-47D5-A1ED-720EFF9D866D}">
      <dgm:prSet/>
      <dgm:spPr/>
      <dgm:t>
        <a:bodyPr/>
        <a:lstStyle/>
        <a:p>
          <a:endParaRPr lang="ru-RU"/>
        </a:p>
      </dgm:t>
    </dgm:pt>
    <dgm:pt modelId="{1A51A9FD-2FDA-4691-BB58-BEA73E6C186F}" type="sibTrans" cxnId="{81754191-C6CB-47D5-A1ED-720EFF9D866D}">
      <dgm:prSet/>
      <dgm:spPr/>
      <dgm:t>
        <a:bodyPr/>
        <a:lstStyle/>
        <a:p>
          <a:endParaRPr lang="ru-RU"/>
        </a:p>
      </dgm:t>
    </dgm:pt>
    <dgm:pt modelId="{3C6E3491-37BC-41F5-BED4-E58C7706D817}">
      <dgm:prSet/>
      <dgm:spPr/>
      <dgm:t>
        <a:bodyPr/>
        <a:lstStyle/>
        <a:p>
          <a:endParaRPr lang="ru-RU" dirty="0"/>
        </a:p>
      </dgm:t>
    </dgm:pt>
    <dgm:pt modelId="{95575EE0-9268-4704-8D6C-A90C39EAE6E9}" type="parTrans" cxnId="{D627419A-37CF-43CC-8E7E-1F46CF3E38B7}">
      <dgm:prSet/>
      <dgm:spPr/>
      <dgm:t>
        <a:bodyPr/>
        <a:lstStyle/>
        <a:p>
          <a:endParaRPr lang="ru-RU"/>
        </a:p>
      </dgm:t>
    </dgm:pt>
    <dgm:pt modelId="{EC04CCEA-9D57-4934-9CF0-04800C5E92B4}" type="sibTrans" cxnId="{D627419A-37CF-43CC-8E7E-1F46CF3E38B7}">
      <dgm:prSet/>
      <dgm:spPr/>
      <dgm:t>
        <a:bodyPr/>
        <a:lstStyle/>
        <a:p>
          <a:endParaRPr lang="ru-RU"/>
        </a:p>
      </dgm:t>
    </dgm:pt>
    <dgm:pt modelId="{D1F59FD5-A51D-490F-9065-62CBF7C9927F}">
      <dgm:prSet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Культура, кинематография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FA8AAC6-8B71-429E-A393-4BC2E826593B}" type="parTrans" cxnId="{729585AC-CC83-4F4A-8C49-AE7807C50E36}">
      <dgm:prSet/>
      <dgm:spPr/>
      <dgm:t>
        <a:bodyPr/>
        <a:lstStyle/>
        <a:p>
          <a:endParaRPr lang="ru-RU"/>
        </a:p>
      </dgm:t>
    </dgm:pt>
    <dgm:pt modelId="{1E5BB773-8077-4907-9FE8-1E7B68E48025}" type="sibTrans" cxnId="{729585AC-CC83-4F4A-8C49-AE7807C50E36}">
      <dgm:prSet/>
      <dgm:spPr/>
      <dgm:t>
        <a:bodyPr/>
        <a:lstStyle/>
        <a:p>
          <a:endParaRPr lang="ru-RU"/>
        </a:p>
      </dgm:t>
    </dgm:pt>
    <dgm:pt modelId="{E8EA42D4-2E5B-482D-80CE-D81136C71A9B}">
      <dgm:prSet custT="1"/>
      <dgm:spPr>
        <a:solidFill>
          <a:srgbClr val="00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latin typeface="Cambria" panose="02040503050406030204" pitchFamily="18" charset="0"/>
              <a:ea typeface="Cambria" panose="02040503050406030204" pitchFamily="18" charset="0"/>
            </a:rPr>
            <a:t>Социальная политика</a:t>
          </a:r>
          <a:endParaRPr lang="ru-RU" sz="16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F36A7E8-DCAF-40CF-870A-4C5D6A3DA8B3}" type="parTrans" cxnId="{ACE22F20-F263-42D4-A035-91D873509A36}">
      <dgm:prSet/>
      <dgm:spPr/>
      <dgm:t>
        <a:bodyPr/>
        <a:lstStyle/>
        <a:p>
          <a:endParaRPr lang="ru-RU"/>
        </a:p>
      </dgm:t>
    </dgm:pt>
    <dgm:pt modelId="{C2BF29E1-A2F5-4C93-A8D4-763BBEAB9E2B}" type="sibTrans" cxnId="{ACE22F20-F263-42D4-A035-91D873509A36}">
      <dgm:prSet/>
      <dgm:spPr/>
      <dgm:t>
        <a:bodyPr/>
        <a:lstStyle/>
        <a:p>
          <a:endParaRPr lang="ru-RU"/>
        </a:p>
      </dgm:t>
    </dgm:pt>
    <dgm:pt modelId="{1574CF74-CAF8-4EC2-8010-4E04D8F8A4B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rPr>
            <a:t>485,5</a:t>
          </a:r>
          <a:endParaRPr lang="ru-RU" sz="1600" b="1" dirty="0">
            <a:solidFill>
              <a:srgbClr val="FF33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C594339-E8DC-4DCE-AEE3-F88BD4710E2F}" type="parTrans" cxnId="{C3DE5C52-115D-449C-824E-93ABBCFCBA1A}">
      <dgm:prSet/>
      <dgm:spPr/>
      <dgm:t>
        <a:bodyPr/>
        <a:lstStyle/>
        <a:p>
          <a:endParaRPr lang="ru-RU"/>
        </a:p>
      </dgm:t>
    </dgm:pt>
    <dgm:pt modelId="{8323D4F9-FB91-4B14-B10D-38D26BC931BC}" type="sibTrans" cxnId="{C3DE5C52-115D-449C-824E-93ABBCFCBA1A}">
      <dgm:prSet/>
      <dgm:spPr/>
      <dgm:t>
        <a:bodyPr/>
        <a:lstStyle/>
        <a:p>
          <a:endParaRPr lang="ru-RU"/>
        </a:p>
      </dgm:t>
    </dgm:pt>
    <dgm:pt modelId="{2C64AD3F-6609-4A5F-98A2-C37B3DDA613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489,1</a:t>
          </a:r>
          <a:endParaRPr lang="ru-RU" sz="1600" b="1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4F5235F-4D39-454D-ADC4-E76AF83526AF}" type="parTrans" cxnId="{66B5D9B2-8185-4913-A828-700D3E924099}">
      <dgm:prSet/>
      <dgm:spPr/>
      <dgm:t>
        <a:bodyPr/>
        <a:lstStyle/>
        <a:p>
          <a:endParaRPr lang="ru-RU"/>
        </a:p>
      </dgm:t>
    </dgm:pt>
    <dgm:pt modelId="{E5E92067-DC08-40A2-889A-4E23CFD08F91}" type="sibTrans" cxnId="{66B5D9B2-8185-4913-A828-700D3E924099}">
      <dgm:prSet/>
      <dgm:spPr/>
      <dgm:t>
        <a:bodyPr/>
        <a:lstStyle/>
        <a:p>
          <a:endParaRPr lang="ru-RU"/>
        </a:p>
      </dgm:t>
    </dgm:pt>
    <dgm:pt modelId="{FE9B1F4E-17D6-45DB-B14C-0ACC4ED0273C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rPr>
            <a:t>289,0</a:t>
          </a:r>
          <a:endParaRPr lang="ru-RU" sz="1600" b="1" dirty="0">
            <a:solidFill>
              <a:srgbClr val="FF33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F022C5-CFFE-4BAF-A88A-024E48CA4FAD}" type="parTrans" cxnId="{392D4B47-15EC-4E51-B35E-42FBE8C1C3AC}">
      <dgm:prSet/>
      <dgm:spPr/>
      <dgm:t>
        <a:bodyPr/>
        <a:lstStyle/>
        <a:p>
          <a:endParaRPr lang="ru-RU"/>
        </a:p>
      </dgm:t>
    </dgm:pt>
    <dgm:pt modelId="{99B03FE0-8738-464A-BB76-0E40B9E62843}" type="sibTrans" cxnId="{392D4B47-15EC-4E51-B35E-42FBE8C1C3AC}">
      <dgm:prSet/>
      <dgm:spPr/>
      <dgm:t>
        <a:bodyPr/>
        <a:lstStyle/>
        <a:p>
          <a:endParaRPr lang="ru-RU"/>
        </a:p>
      </dgm:t>
    </dgm:pt>
    <dgm:pt modelId="{86EABF18-F68A-4F57-ACE4-9CC57ADD31B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300,1</a:t>
          </a:r>
          <a:endParaRPr lang="ru-RU" sz="1600" b="1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ADAB1E6-F320-41D2-842C-0FB6EF9AF94F}" type="parTrans" cxnId="{A9259075-718B-490D-A326-9BDD22E88D2D}">
      <dgm:prSet/>
      <dgm:spPr/>
      <dgm:t>
        <a:bodyPr/>
        <a:lstStyle/>
        <a:p>
          <a:endParaRPr lang="ru-RU"/>
        </a:p>
      </dgm:t>
    </dgm:pt>
    <dgm:pt modelId="{6B221BEF-CD52-4962-BEA3-53E1EF824783}" type="sibTrans" cxnId="{A9259075-718B-490D-A326-9BDD22E88D2D}">
      <dgm:prSet/>
      <dgm:spPr/>
      <dgm:t>
        <a:bodyPr/>
        <a:lstStyle/>
        <a:p>
          <a:endParaRPr lang="ru-RU"/>
        </a:p>
      </dgm:t>
    </dgm:pt>
    <dgm:pt modelId="{302F5D5C-B775-47CE-ACF7-2570D314CE9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rPr>
            <a:t>2072,2</a:t>
          </a:r>
          <a:endParaRPr lang="ru-RU" sz="1600" b="1" dirty="0">
            <a:solidFill>
              <a:srgbClr val="FF33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E94B73F-D154-437C-8E6B-DC614BD60BD2}" type="parTrans" cxnId="{5B21867A-D534-4D54-B0E7-FA2CA15A4544}">
      <dgm:prSet/>
      <dgm:spPr/>
      <dgm:t>
        <a:bodyPr/>
        <a:lstStyle/>
        <a:p>
          <a:endParaRPr lang="ru-RU"/>
        </a:p>
      </dgm:t>
    </dgm:pt>
    <dgm:pt modelId="{2096D5F9-0783-4AEA-9853-263978BFA0EA}" type="sibTrans" cxnId="{5B21867A-D534-4D54-B0E7-FA2CA15A4544}">
      <dgm:prSet/>
      <dgm:spPr/>
      <dgm:t>
        <a:bodyPr/>
        <a:lstStyle/>
        <a:p>
          <a:endParaRPr lang="ru-RU"/>
        </a:p>
      </dgm:t>
    </dgm:pt>
    <dgm:pt modelId="{08662FA8-2D49-49E8-AD34-D3695A5065D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2149,4</a:t>
          </a:r>
          <a:endParaRPr lang="ru-RU" sz="1600" b="1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071EE3-0A0F-42AF-A433-4B8337EA4A35}" type="parTrans" cxnId="{1E839D47-9393-480C-B804-3A9B90246675}">
      <dgm:prSet/>
      <dgm:spPr/>
      <dgm:t>
        <a:bodyPr/>
        <a:lstStyle/>
        <a:p>
          <a:endParaRPr lang="ru-RU"/>
        </a:p>
      </dgm:t>
    </dgm:pt>
    <dgm:pt modelId="{925D240F-2630-44A3-9DB0-66372E729974}" type="sibTrans" cxnId="{1E839D47-9393-480C-B804-3A9B90246675}">
      <dgm:prSet/>
      <dgm:spPr/>
      <dgm:t>
        <a:bodyPr/>
        <a:lstStyle/>
        <a:p>
          <a:endParaRPr lang="ru-RU"/>
        </a:p>
      </dgm:t>
    </dgm:pt>
    <dgm:pt modelId="{A512B80B-3B94-4A76-80AD-0FAF24662D0D}" type="pres">
      <dgm:prSet presAssocID="{8CFBB586-7FC9-4118-8178-0D4C593DA1A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554AF16-BA09-4056-B460-8753CE2D5C91}" type="pres">
      <dgm:prSet presAssocID="{B3D05AB4-07DA-4B61-A208-2F45CB072AB9}" presName="composite" presStyleCnt="0"/>
      <dgm:spPr/>
      <dgm:t>
        <a:bodyPr/>
        <a:lstStyle/>
        <a:p>
          <a:endParaRPr lang="ru-RU"/>
        </a:p>
      </dgm:t>
    </dgm:pt>
    <dgm:pt modelId="{A39A68C0-7C0F-4B2C-8015-02ABA3ECA676}" type="pres">
      <dgm:prSet presAssocID="{B3D05AB4-07DA-4B61-A208-2F45CB072AB9}" presName="bentUpArrow1" presStyleLbl="alignImgPlace1" presStyleIdx="0" presStyleCnt="5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E75B1A52-85B8-416D-A17D-AC1EB56BDF48}" type="pres">
      <dgm:prSet presAssocID="{B3D05AB4-07DA-4B61-A208-2F45CB072AB9}" presName="ParentText" presStyleLbl="node1" presStyleIdx="0" presStyleCnt="6" custScaleX="1451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9F8C4-F7ED-47BF-BAC5-BB703752363B}" type="pres">
      <dgm:prSet presAssocID="{B3D05AB4-07DA-4B61-A208-2F45CB072AB9}" presName="ChildText" presStyleLbl="revTx" presStyleIdx="0" presStyleCnt="5" custLinFactNeighborX="41256" custLinFactNeighborY="3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D7E73-2D8D-4E59-9D08-603DE2AE7810}" type="pres">
      <dgm:prSet presAssocID="{5594CF81-636E-44F4-9437-9DA05C1666D3}" presName="sibTrans" presStyleCnt="0"/>
      <dgm:spPr/>
      <dgm:t>
        <a:bodyPr/>
        <a:lstStyle/>
        <a:p>
          <a:endParaRPr lang="ru-RU"/>
        </a:p>
      </dgm:t>
    </dgm:pt>
    <dgm:pt modelId="{0A954FA9-C51D-4BED-9972-3DBAF83A64ED}" type="pres">
      <dgm:prSet presAssocID="{5FF4AD7F-27FC-4E3C-B5D8-A50C240E403B}" presName="composite" presStyleCnt="0"/>
      <dgm:spPr/>
      <dgm:t>
        <a:bodyPr/>
        <a:lstStyle/>
        <a:p>
          <a:endParaRPr lang="ru-RU"/>
        </a:p>
      </dgm:t>
    </dgm:pt>
    <dgm:pt modelId="{A7ED7154-B966-4D6F-AC5E-5353C4AAA0F0}" type="pres">
      <dgm:prSet presAssocID="{5FF4AD7F-27FC-4E3C-B5D8-A50C240E403B}" presName="bentUpArrow1" presStyleLbl="alignImgPlace1" presStyleIdx="1" presStyleCnt="5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C45AFF04-343F-4E9E-97D1-C762C0DCEDA7}" type="pres">
      <dgm:prSet presAssocID="{5FF4AD7F-27FC-4E3C-B5D8-A50C240E403B}" presName="ParentText" presStyleLbl="node1" presStyleIdx="1" presStyleCnt="6" custScaleX="1340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ABEAA-FED2-4888-8EAA-2D69DAE98004}" type="pres">
      <dgm:prSet presAssocID="{5FF4AD7F-27FC-4E3C-B5D8-A50C240E403B}" presName="ChildText" presStyleLbl="revTx" presStyleIdx="1" presStyleCnt="5" custLinFactNeighborX="35882" custLinFactNeighborY="32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3947A-ADD3-43DB-85BF-A463B9461411}" type="pres">
      <dgm:prSet presAssocID="{2F3E9FDD-64B6-4252-9D73-EFB11A464819}" presName="sibTrans" presStyleCnt="0"/>
      <dgm:spPr/>
      <dgm:t>
        <a:bodyPr/>
        <a:lstStyle/>
        <a:p>
          <a:endParaRPr lang="ru-RU"/>
        </a:p>
      </dgm:t>
    </dgm:pt>
    <dgm:pt modelId="{EFB88906-9789-4E54-B088-7C0343D10636}" type="pres">
      <dgm:prSet presAssocID="{73BF3CE1-9067-4FBE-80F3-844DA74B8CDF}" presName="composite" presStyleCnt="0"/>
      <dgm:spPr/>
      <dgm:t>
        <a:bodyPr/>
        <a:lstStyle/>
        <a:p>
          <a:endParaRPr lang="ru-RU"/>
        </a:p>
      </dgm:t>
    </dgm:pt>
    <dgm:pt modelId="{6F6477AC-A982-4F43-8843-4EB90A464DF8}" type="pres">
      <dgm:prSet presAssocID="{73BF3CE1-9067-4FBE-80F3-844DA74B8CDF}" presName="bentUpArrow1" presStyleLbl="alignImgPlace1" presStyleIdx="2" presStyleCnt="5" custLinFactNeighborX="3241" custLinFactNeighborY="-3715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45598C1F-7E67-4B06-BA11-BBF560C38E33}" type="pres">
      <dgm:prSet presAssocID="{73BF3CE1-9067-4FBE-80F3-844DA74B8CDF}" presName="ParentText" presStyleLbl="node1" presStyleIdx="2" presStyleCnt="6" custScaleX="153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4E64F-AEBB-48D7-84EA-A3617CAF8DA4}" type="pres">
      <dgm:prSet presAssocID="{73BF3CE1-9067-4FBE-80F3-844DA74B8CDF}" presName="ChildText" presStyleLbl="revTx" presStyleIdx="2" presStyleCnt="5" custScaleX="122610" custLinFactNeighborX="55290" custLinFactNeighborY="25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4CDE0-36E6-4EDB-BD4F-52FEDDAB2C1F}" type="pres">
      <dgm:prSet presAssocID="{5E4F2E6A-B7DE-4A4E-BDFF-9E080D45C4A6}" presName="sibTrans" presStyleCnt="0"/>
      <dgm:spPr/>
      <dgm:t>
        <a:bodyPr/>
        <a:lstStyle/>
        <a:p>
          <a:endParaRPr lang="ru-RU"/>
        </a:p>
      </dgm:t>
    </dgm:pt>
    <dgm:pt modelId="{1CF3F064-6FF1-4244-AAEA-6BC5827135FC}" type="pres">
      <dgm:prSet presAssocID="{E962656C-4DF8-47AA-BEE8-D350D5FE0221}" presName="composite" presStyleCnt="0"/>
      <dgm:spPr/>
      <dgm:t>
        <a:bodyPr/>
        <a:lstStyle/>
        <a:p>
          <a:endParaRPr lang="ru-RU"/>
        </a:p>
      </dgm:t>
    </dgm:pt>
    <dgm:pt modelId="{E8724F6B-888F-4FF8-9F4B-42CE6A0F7C79}" type="pres">
      <dgm:prSet presAssocID="{E962656C-4DF8-47AA-BEE8-D350D5FE0221}" presName="bentUpArrow1" presStyleLbl="alignImgPlace1" presStyleIdx="3" presStyleCnt="5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514F47F8-A377-4F55-A3F0-911B5A0C20D7}" type="pres">
      <dgm:prSet presAssocID="{E962656C-4DF8-47AA-BEE8-D350D5FE0221}" presName="ParentText" presStyleLbl="node1" presStyleIdx="3" presStyleCnt="6" custScaleX="159964" custLinFactNeighborX="-49" custLinFactNeighborY="14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414E0-FC17-41F8-A93A-AF62DBD6775B}" type="pres">
      <dgm:prSet presAssocID="{E962656C-4DF8-47AA-BEE8-D350D5FE0221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8CA77-7550-4D2F-BD45-F26ED3FD7A5B}" type="pres">
      <dgm:prSet presAssocID="{1A51A9FD-2FDA-4691-BB58-BEA73E6C186F}" presName="sibTrans" presStyleCnt="0"/>
      <dgm:spPr/>
      <dgm:t>
        <a:bodyPr/>
        <a:lstStyle/>
        <a:p>
          <a:endParaRPr lang="ru-RU"/>
        </a:p>
      </dgm:t>
    </dgm:pt>
    <dgm:pt modelId="{370539C9-767A-4CE4-AFB0-B90C102CE30F}" type="pres">
      <dgm:prSet presAssocID="{D1F59FD5-A51D-490F-9065-62CBF7C9927F}" presName="composite" presStyleCnt="0"/>
      <dgm:spPr/>
      <dgm:t>
        <a:bodyPr/>
        <a:lstStyle/>
        <a:p>
          <a:endParaRPr lang="ru-RU"/>
        </a:p>
      </dgm:t>
    </dgm:pt>
    <dgm:pt modelId="{31901A80-4FA7-4864-81AF-7387605EF481}" type="pres">
      <dgm:prSet presAssocID="{D1F59FD5-A51D-490F-9065-62CBF7C9927F}" presName="bentUpArrow1" presStyleLbl="alignImgPlace1" presStyleIdx="4" presStyleCnt="5"/>
      <dgm:spPr>
        <a:solidFill>
          <a:schemeClr val="bg2">
            <a:lumMod val="20000"/>
            <a:lumOff val="80000"/>
          </a:schemeClr>
        </a:solidFill>
        <a:ln>
          <a:solidFill>
            <a:srgbClr val="0066FF"/>
          </a:solidFill>
        </a:ln>
      </dgm:spPr>
      <dgm:t>
        <a:bodyPr/>
        <a:lstStyle/>
        <a:p>
          <a:endParaRPr lang="ru-RU"/>
        </a:p>
      </dgm:t>
    </dgm:pt>
    <dgm:pt modelId="{91E8B0AB-2199-4587-91D2-DCEFA7559772}" type="pres">
      <dgm:prSet presAssocID="{D1F59FD5-A51D-490F-9065-62CBF7C9927F}" presName="ParentText" presStyleLbl="node1" presStyleIdx="4" presStyleCnt="6" custScaleX="1548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6DF32-AA94-42E6-999A-446E397F7251}" type="pres">
      <dgm:prSet presAssocID="{D1F59FD5-A51D-490F-9065-62CBF7C9927F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ACDE2-2CAE-4B4E-A295-FA22AFD1D1BC}" type="pres">
      <dgm:prSet presAssocID="{1E5BB773-8077-4907-9FE8-1E7B68E48025}" presName="sibTrans" presStyleCnt="0"/>
      <dgm:spPr/>
      <dgm:t>
        <a:bodyPr/>
        <a:lstStyle/>
        <a:p>
          <a:endParaRPr lang="ru-RU"/>
        </a:p>
      </dgm:t>
    </dgm:pt>
    <dgm:pt modelId="{F3C884E1-9EE7-45F6-A77C-20617C3D19B6}" type="pres">
      <dgm:prSet presAssocID="{E8EA42D4-2E5B-482D-80CE-D81136C71A9B}" presName="composite" presStyleCnt="0"/>
      <dgm:spPr/>
      <dgm:t>
        <a:bodyPr/>
        <a:lstStyle/>
        <a:p>
          <a:endParaRPr lang="ru-RU"/>
        </a:p>
      </dgm:t>
    </dgm:pt>
    <dgm:pt modelId="{83203F55-4B90-4CAB-9487-697ECB985D2A}" type="pres">
      <dgm:prSet presAssocID="{E8EA42D4-2E5B-482D-80CE-D81136C71A9B}" presName="ParentText" presStyleLbl="node1" presStyleIdx="5" presStyleCnt="6" custScaleX="1433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27419A-37CF-43CC-8E7E-1F46CF3E38B7}" srcId="{E962656C-4DF8-47AA-BEE8-D350D5FE0221}" destId="{3C6E3491-37BC-41F5-BED4-E58C7706D817}" srcOrd="0" destOrd="0" parTransId="{95575EE0-9268-4704-8D6C-A90C39EAE6E9}" sibTransId="{EC04CCEA-9D57-4934-9CF0-04800C5E92B4}"/>
    <dgm:cxn modelId="{5791FA66-9FC3-4950-B29A-4C557ECDE3AB}" srcId="{8CFBB586-7FC9-4118-8178-0D4C593DA1A1}" destId="{B3D05AB4-07DA-4B61-A208-2F45CB072AB9}" srcOrd="0" destOrd="0" parTransId="{F2A6303D-9879-4D74-A853-E06A6FD04C9A}" sibTransId="{5594CF81-636E-44F4-9437-9DA05C1666D3}"/>
    <dgm:cxn modelId="{4D2A3B32-84E1-418A-B266-E0A69EAF7C92}" srcId="{8CFBB586-7FC9-4118-8178-0D4C593DA1A1}" destId="{73BF3CE1-9067-4FBE-80F3-844DA74B8CDF}" srcOrd="2" destOrd="0" parTransId="{583CA140-FB8E-4382-8CED-5E7739D0B66B}" sibTransId="{5E4F2E6A-B7DE-4A4E-BDFF-9E080D45C4A6}"/>
    <dgm:cxn modelId="{1E839D47-9393-480C-B804-3A9B90246675}" srcId="{73BF3CE1-9067-4FBE-80F3-844DA74B8CDF}" destId="{08662FA8-2D49-49E8-AD34-D3695A5065D9}" srcOrd="2" destOrd="0" parTransId="{F8071EE3-0A0F-42AF-A433-4B8337EA4A35}" sibTransId="{925D240F-2630-44A3-9DB0-66372E729974}"/>
    <dgm:cxn modelId="{762A960D-D3ED-4210-AFA2-02F275A9D3D2}" type="presOf" srcId="{E962656C-4DF8-47AA-BEE8-D350D5FE0221}" destId="{514F47F8-A377-4F55-A3F0-911B5A0C20D7}" srcOrd="0" destOrd="0" presId="urn:microsoft.com/office/officeart/2005/8/layout/StepDownProcess"/>
    <dgm:cxn modelId="{C3B4F284-1693-40E0-B0F4-DAC097E24D25}" type="presOf" srcId="{D1F59FD5-A51D-490F-9065-62CBF7C9927F}" destId="{91E8B0AB-2199-4587-91D2-DCEFA7559772}" srcOrd="0" destOrd="0" presId="urn:microsoft.com/office/officeart/2005/8/layout/StepDownProcess"/>
    <dgm:cxn modelId="{B71C321A-CFE8-4829-AB51-35195A27B74B}" type="presOf" srcId="{302F5D5C-B775-47CE-ACF7-2570D314CE9E}" destId="{9324E64F-AEBB-48D7-84EA-A3617CAF8DA4}" srcOrd="0" destOrd="1" presId="urn:microsoft.com/office/officeart/2005/8/layout/StepDownProcess"/>
    <dgm:cxn modelId="{DBF4F19A-E5AA-4D92-B9AE-5C0CC74778DE}" srcId="{73BF3CE1-9067-4FBE-80F3-844DA74B8CDF}" destId="{7483AF9C-D777-4DF0-9CF5-596C06EA6695}" srcOrd="0" destOrd="0" parTransId="{477AB8A9-C278-4E8F-897B-B782A19056E6}" sibTransId="{1918CFBC-60C2-48F5-AC85-EA6541BD9156}"/>
    <dgm:cxn modelId="{3F73089C-6582-429A-8A0D-AA322A1459E6}" type="presOf" srcId="{08662FA8-2D49-49E8-AD34-D3695A5065D9}" destId="{9324E64F-AEBB-48D7-84EA-A3617CAF8DA4}" srcOrd="0" destOrd="2" presId="urn:microsoft.com/office/officeart/2005/8/layout/StepDownProcess"/>
    <dgm:cxn modelId="{729585AC-CC83-4F4A-8C49-AE7807C50E36}" srcId="{8CFBB586-7FC9-4118-8178-0D4C593DA1A1}" destId="{D1F59FD5-A51D-490F-9065-62CBF7C9927F}" srcOrd="4" destOrd="0" parTransId="{1FA8AAC6-8B71-429E-A393-4BC2E826593B}" sibTransId="{1E5BB773-8077-4907-9FE8-1E7B68E48025}"/>
    <dgm:cxn modelId="{3060C9AD-80B4-465A-9759-A8CE000736E2}" srcId="{8CFBB586-7FC9-4118-8178-0D4C593DA1A1}" destId="{5FF4AD7F-27FC-4E3C-B5D8-A50C240E403B}" srcOrd="1" destOrd="0" parTransId="{07343E0E-DE8B-4F68-A592-EAC8F24D6D09}" sibTransId="{2F3E9FDD-64B6-4252-9D73-EFB11A464819}"/>
    <dgm:cxn modelId="{5725AC74-A6BD-4786-8C9E-B1A8419E1894}" srcId="{B3D05AB4-07DA-4B61-A208-2F45CB072AB9}" destId="{58043012-50A8-40AC-B70F-0726B395595B}" srcOrd="0" destOrd="0" parTransId="{5755E0FF-D234-4D02-943E-74B48AACFE6D}" sibTransId="{E6DB6FE9-197C-4315-ACA8-45389C8AEE56}"/>
    <dgm:cxn modelId="{48735986-B4D3-4B1A-A17D-4298A1DDC256}" type="presOf" srcId="{6391D0F0-F8DA-4892-9278-71ECA62090AD}" destId="{9F9ABEAA-FED2-4888-8EAA-2D69DAE98004}" srcOrd="0" destOrd="0" presId="urn:microsoft.com/office/officeart/2005/8/layout/StepDownProcess"/>
    <dgm:cxn modelId="{A9259075-718B-490D-A326-9BDD22E88D2D}" srcId="{5FF4AD7F-27FC-4E3C-B5D8-A50C240E403B}" destId="{86EABF18-F68A-4F57-ACE4-9CC57ADD31B3}" srcOrd="2" destOrd="0" parTransId="{DADAB1E6-F320-41D2-842C-0FB6EF9AF94F}" sibTransId="{6B221BEF-CD52-4962-BEA3-53E1EF824783}"/>
    <dgm:cxn modelId="{16C3B079-E755-466A-BAA4-E8CD92506DEC}" type="presOf" srcId="{3C6E3491-37BC-41F5-BED4-E58C7706D817}" destId="{0D4414E0-FC17-41F8-A93A-AF62DBD6775B}" srcOrd="0" destOrd="0" presId="urn:microsoft.com/office/officeart/2005/8/layout/StepDownProcess"/>
    <dgm:cxn modelId="{6770C86C-8A6F-4FDA-8717-169BBBFC0B5B}" type="presOf" srcId="{2C64AD3F-6609-4A5F-98A2-C37B3DDA613F}" destId="{A049F8C4-F7ED-47BF-BAC5-BB703752363B}" srcOrd="0" destOrd="2" presId="urn:microsoft.com/office/officeart/2005/8/layout/StepDownProcess"/>
    <dgm:cxn modelId="{C3DE5C52-115D-449C-824E-93ABBCFCBA1A}" srcId="{B3D05AB4-07DA-4B61-A208-2F45CB072AB9}" destId="{1574CF74-CAF8-4EC2-8010-4E04D8F8A4B2}" srcOrd="1" destOrd="0" parTransId="{DC594339-E8DC-4DCE-AEE3-F88BD4710E2F}" sibTransId="{8323D4F9-FB91-4B14-B10D-38D26BC931BC}"/>
    <dgm:cxn modelId="{5E213AE7-39C2-4A7A-A9A9-7692E898B39D}" type="presOf" srcId="{86EABF18-F68A-4F57-ACE4-9CC57ADD31B3}" destId="{9F9ABEAA-FED2-4888-8EAA-2D69DAE98004}" srcOrd="0" destOrd="2" presId="urn:microsoft.com/office/officeart/2005/8/layout/StepDownProcess"/>
    <dgm:cxn modelId="{5B21867A-D534-4D54-B0E7-FA2CA15A4544}" srcId="{73BF3CE1-9067-4FBE-80F3-844DA74B8CDF}" destId="{302F5D5C-B775-47CE-ACF7-2570D314CE9E}" srcOrd="1" destOrd="0" parTransId="{9E94B73F-D154-437C-8E6B-DC614BD60BD2}" sibTransId="{2096D5F9-0783-4AEA-9853-263978BFA0EA}"/>
    <dgm:cxn modelId="{983F4282-55C0-4DDD-8DE2-F47A00946BD4}" type="presOf" srcId="{73BF3CE1-9067-4FBE-80F3-844DA74B8CDF}" destId="{45598C1F-7E67-4B06-BA11-BBF560C38E33}" srcOrd="0" destOrd="0" presId="urn:microsoft.com/office/officeart/2005/8/layout/StepDownProcess"/>
    <dgm:cxn modelId="{CF5B5367-41FB-41F2-BF74-8D8B2C5D640E}" srcId="{5FF4AD7F-27FC-4E3C-B5D8-A50C240E403B}" destId="{6391D0F0-F8DA-4892-9278-71ECA62090AD}" srcOrd="0" destOrd="0" parTransId="{E4EE209C-E2C7-4C3B-B95D-724B1283F117}" sibTransId="{ACEF8A6F-A6F5-4C4A-AB65-BECF2B5C73F2}"/>
    <dgm:cxn modelId="{81754191-C6CB-47D5-A1ED-720EFF9D866D}" srcId="{8CFBB586-7FC9-4118-8178-0D4C593DA1A1}" destId="{E962656C-4DF8-47AA-BEE8-D350D5FE0221}" srcOrd="3" destOrd="0" parTransId="{EA1507FC-9725-4E28-8308-430CC660686F}" sibTransId="{1A51A9FD-2FDA-4691-BB58-BEA73E6C186F}"/>
    <dgm:cxn modelId="{B0D818EC-2773-4223-9F5C-8C5EFA625C00}" type="presOf" srcId="{58043012-50A8-40AC-B70F-0726B395595B}" destId="{A049F8C4-F7ED-47BF-BAC5-BB703752363B}" srcOrd="0" destOrd="0" presId="urn:microsoft.com/office/officeart/2005/8/layout/StepDownProcess"/>
    <dgm:cxn modelId="{63FEAB72-59ED-4547-8AD5-679AB2B50043}" type="presOf" srcId="{7483AF9C-D777-4DF0-9CF5-596C06EA6695}" destId="{9324E64F-AEBB-48D7-84EA-A3617CAF8DA4}" srcOrd="0" destOrd="0" presId="urn:microsoft.com/office/officeart/2005/8/layout/StepDownProcess"/>
    <dgm:cxn modelId="{BCA2C8A1-A911-48CA-BCBB-E775E04D8F27}" type="presOf" srcId="{FE9B1F4E-17D6-45DB-B14C-0ACC4ED0273C}" destId="{9F9ABEAA-FED2-4888-8EAA-2D69DAE98004}" srcOrd="0" destOrd="1" presId="urn:microsoft.com/office/officeart/2005/8/layout/StepDownProcess"/>
    <dgm:cxn modelId="{A77D7F55-23FE-4EFB-906C-34E2A6A01420}" type="presOf" srcId="{B3D05AB4-07DA-4B61-A208-2F45CB072AB9}" destId="{E75B1A52-85B8-416D-A17D-AC1EB56BDF48}" srcOrd="0" destOrd="0" presId="urn:microsoft.com/office/officeart/2005/8/layout/StepDownProcess"/>
    <dgm:cxn modelId="{B2ED4C1B-31BE-44CF-B22F-B8BE67908B59}" type="presOf" srcId="{E8EA42D4-2E5B-482D-80CE-D81136C71A9B}" destId="{83203F55-4B90-4CAB-9487-697ECB985D2A}" srcOrd="0" destOrd="0" presId="urn:microsoft.com/office/officeart/2005/8/layout/StepDownProcess"/>
    <dgm:cxn modelId="{4F2EB7B5-9DF6-43A6-BA25-97D17B317D5D}" type="presOf" srcId="{8CFBB586-7FC9-4118-8178-0D4C593DA1A1}" destId="{A512B80B-3B94-4A76-80AD-0FAF24662D0D}" srcOrd="0" destOrd="0" presId="urn:microsoft.com/office/officeart/2005/8/layout/StepDownProcess"/>
    <dgm:cxn modelId="{392D4B47-15EC-4E51-B35E-42FBE8C1C3AC}" srcId="{5FF4AD7F-27FC-4E3C-B5D8-A50C240E403B}" destId="{FE9B1F4E-17D6-45DB-B14C-0ACC4ED0273C}" srcOrd="1" destOrd="0" parTransId="{F8F022C5-CFFE-4BAF-A88A-024E48CA4FAD}" sibTransId="{99B03FE0-8738-464A-BB76-0E40B9E62843}"/>
    <dgm:cxn modelId="{66B5D9B2-8185-4913-A828-700D3E924099}" srcId="{B3D05AB4-07DA-4B61-A208-2F45CB072AB9}" destId="{2C64AD3F-6609-4A5F-98A2-C37B3DDA613F}" srcOrd="2" destOrd="0" parTransId="{C4F5235F-4D39-454D-ADC4-E76AF83526AF}" sibTransId="{E5E92067-DC08-40A2-889A-4E23CFD08F91}"/>
    <dgm:cxn modelId="{264BB431-5C15-465F-895E-A253EE627E70}" type="presOf" srcId="{5FF4AD7F-27FC-4E3C-B5D8-A50C240E403B}" destId="{C45AFF04-343F-4E9E-97D1-C762C0DCEDA7}" srcOrd="0" destOrd="0" presId="urn:microsoft.com/office/officeart/2005/8/layout/StepDownProcess"/>
    <dgm:cxn modelId="{01A7290F-564E-4DD7-A269-0C37567E51B8}" type="presOf" srcId="{1574CF74-CAF8-4EC2-8010-4E04D8F8A4B2}" destId="{A049F8C4-F7ED-47BF-BAC5-BB703752363B}" srcOrd="0" destOrd="1" presId="urn:microsoft.com/office/officeart/2005/8/layout/StepDownProcess"/>
    <dgm:cxn modelId="{ACE22F20-F263-42D4-A035-91D873509A36}" srcId="{8CFBB586-7FC9-4118-8178-0D4C593DA1A1}" destId="{E8EA42D4-2E5B-482D-80CE-D81136C71A9B}" srcOrd="5" destOrd="0" parTransId="{8F36A7E8-DCAF-40CF-870A-4C5D6A3DA8B3}" sibTransId="{C2BF29E1-A2F5-4C93-A8D4-763BBEAB9E2B}"/>
    <dgm:cxn modelId="{AE199B2D-032D-4237-89B9-978837EBBC08}" type="presParOf" srcId="{A512B80B-3B94-4A76-80AD-0FAF24662D0D}" destId="{4554AF16-BA09-4056-B460-8753CE2D5C91}" srcOrd="0" destOrd="0" presId="urn:microsoft.com/office/officeart/2005/8/layout/StepDownProcess"/>
    <dgm:cxn modelId="{AEFF3173-2AD6-4817-81C4-0B7AD9867DD6}" type="presParOf" srcId="{4554AF16-BA09-4056-B460-8753CE2D5C91}" destId="{A39A68C0-7C0F-4B2C-8015-02ABA3ECA676}" srcOrd="0" destOrd="0" presId="urn:microsoft.com/office/officeart/2005/8/layout/StepDownProcess"/>
    <dgm:cxn modelId="{E29C4869-E49B-4867-BE2F-44204306D23B}" type="presParOf" srcId="{4554AF16-BA09-4056-B460-8753CE2D5C91}" destId="{E75B1A52-85B8-416D-A17D-AC1EB56BDF48}" srcOrd="1" destOrd="0" presId="urn:microsoft.com/office/officeart/2005/8/layout/StepDownProcess"/>
    <dgm:cxn modelId="{978D5E1E-3F4A-4598-B430-7E4C54D2C389}" type="presParOf" srcId="{4554AF16-BA09-4056-B460-8753CE2D5C91}" destId="{A049F8C4-F7ED-47BF-BAC5-BB703752363B}" srcOrd="2" destOrd="0" presId="urn:microsoft.com/office/officeart/2005/8/layout/StepDownProcess"/>
    <dgm:cxn modelId="{C3FA732C-D0E9-4AE5-8BFF-8842BE8DBDC6}" type="presParOf" srcId="{A512B80B-3B94-4A76-80AD-0FAF24662D0D}" destId="{B5ED7E73-2D8D-4E59-9D08-603DE2AE7810}" srcOrd="1" destOrd="0" presId="urn:microsoft.com/office/officeart/2005/8/layout/StepDownProcess"/>
    <dgm:cxn modelId="{BD0DB43E-620E-4087-A22D-94C77353C3B2}" type="presParOf" srcId="{A512B80B-3B94-4A76-80AD-0FAF24662D0D}" destId="{0A954FA9-C51D-4BED-9972-3DBAF83A64ED}" srcOrd="2" destOrd="0" presId="urn:microsoft.com/office/officeart/2005/8/layout/StepDownProcess"/>
    <dgm:cxn modelId="{4992DF9F-F7B8-4FB6-AAF1-82E2BF06BBC1}" type="presParOf" srcId="{0A954FA9-C51D-4BED-9972-3DBAF83A64ED}" destId="{A7ED7154-B966-4D6F-AC5E-5353C4AAA0F0}" srcOrd="0" destOrd="0" presId="urn:microsoft.com/office/officeart/2005/8/layout/StepDownProcess"/>
    <dgm:cxn modelId="{F24076FE-352C-44FA-9E80-0444388E8A5D}" type="presParOf" srcId="{0A954FA9-C51D-4BED-9972-3DBAF83A64ED}" destId="{C45AFF04-343F-4E9E-97D1-C762C0DCEDA7}" srcOrd="1" destOrd="0" presId="urn:microsoft.com/office/officeart/2005/8/layout/StepDownProcess"/>
    <dgm:cxn modelId="{9D363C26-9C52-4EB0-8548-24D0F9D4544D}" type="presParOf" srcId="{0A954FA9-C51D-4BED-9972-3DBAF83A64ED}" destId="{9F9ABEAA-FED2-4888-8EAA-2D69DAE98004}" srcOrd="2" destOrd="0" presId="urn:microsoft.com/office/officeart/2005/8/layout/StepDownProcess"/>
    <dgm:cxn modelId="{CDE6FCF7-5679-41C1-9D6C-5DC21F776A8D}" type="presParOf" srcId="{A512B80B-3B94-4A76-80AD-0FAF24662D0D}" destId="{1B33947A-ADD3-43DB-85BF-A463B9461411}" srcOrd="3" destOrd="0" presId="urn:microsoft.com/office/officeart/2005/8/layout/StepDownProcess"/>
    <dgm:cxn modelId="{56892149-B4E4-4F16-86BE-F8D2997326B5}" type="presParOf" srcId="{A512B80B-3B94-4A76-80AD-0FAF24662D0D}" destId="{EFB88906-9789-4E54-B088-7C0343D10636}" srcOrd="4" destOrd="0" presId="urn:microsoft.com/office/officeart/2005/8/layout/StepDownProcess"/>
    <dgm:cxn modelId="{FE0E06F5-834E-4EF4-8CF4-D144C95037F4}" type="presParOf" srcId="{EFB88906-9789-4E54-B088-7C0343D10636}" destId="{6F6477AC-A982-4F43-8843-4EB90A464DF8}" srcOrd="0" destOrd="0" presId="urn:microsoft.com/office/officeart/2005/8/layout/StepDownProcess"/>
    <dgm:cxn modelId="{250FB328-EE06-4992-95AA-A19E09C30DD5}" type="presParOf" srcId="{EFB88906-9789-4E54-B088-7C0343D10636}" destId="{45598C1F-7E67-4B06-BA11-BBF560C38E33}" srcOrd="1" destOrd="0" presId="urn:microsoft.com/office/officeart/2005/8/layout/StepDownProcess"/>
    <dgm:cxn modelId="{AD2D6509-5261-4A00-AD12-69B9DCB9DBD1}" type="presParOf" srcId="{EFB88906-9789-4E54-B088-7C0343D10636}" destId="{9324E64F-AEBB-48D7-84EA-A3617CAF8DA4}" srcOrd="2" destOrd="0" presId="urn:microsoft.com/office/officeart/2005/8/layout/StepDownProcess"/>
    <dgm:cxn modelId="{4D8B4CE9-9F75-45F9-849C-92BD96FA643A}" type="presParOf" srcId="{A512B80B-3B94-4A76-80AD-0FAF24662D0D}" destId="{88D4CDE0-36E6-4EDB-BD4F-52FEDDAB2C1F}" srcOrd="5" destOrd="0" presId="urn:microsoft.com/office/officeart/2005/8/layout/StepDownProcess"/>
    <dgm:cxn modelId="{C6DDA2EE-625D-40DD-9D45-AFE3FEB0DC0F}" type="presParOf" srcId="{A512B80B-3B94-4A76-80AD-0FAF24662D0D}" destId="{1CF3F064-6FF1-4244-AAEA-6BC5827135FC}" srcOrd="6" destOrd="0" presId="urn:microsoft.com/office/officeart/2005/8/layout/StepDownProcess"/>
    <dgm:cxn modelId="{0035E3DF-C0BF-4C29-A66A-5D6698E53D55}" type="presParOf" srcId="{1CF3F064-6FF1-4244-AAEA-6BC5827135FC}" destId="{E8724F6B-888F-4FF8-9F4B-42CE6A0F7C79}" srcOrd="0" destOrd="0" presId="urn:microsoft.com/office/officeart/2005/8/layout/StepDownProcess"/>
    <dgm:cxn modelId="{F1705C39-A398-4EB2-A2CB-298F27D83BEC}" type="presParOf" srcId="{1CF3F064-6FF1-4244-AAEA-6BC5827135FC}" destId="{514F47F8-A377-4F55-A3F0-911B5A0C20D7}" srcOrd="1" destOrd="0" presId="urn:microsoft.com/office/officeart/2005/8/layout/StepDownProcess"/>
    <dgm:cxn modelId="{E628C831-2A63-49B7-9305-E6C997576F51}" type="presParOf" srcId="{1CF3F064-6FF1-4244-AAEA-6BC5827135FC}" destId="{0D4414E0-FC17-41F8-A93A-AF62DBD6775B}" srcOrd="2" destOrd="0" presId="urn:microsoft.com/office/officeart/2005/8/layout/StepDownProcess"/>
    <dgm:cxn modelId="{691D3518-0E5C-4574-9DCE-FECC0BCC4F4D}" type="presParOf" srcId="{A512B80B-3B94-4A76-80AD-0FAF24662D0D}" destId="{48A8CA77-7550-4D2F-BD45-F26ED3FD7A5B}" srcOrd="7" destOrd="0" presId="urn:microsoft.com/office/officeart/2005/8/layout/StepDownProcess"/>
    <dgm:cxn modelId="{BB776207-4BFC-42D1-AF56-6DF3BCAC1A4A}" type="presParOf" srcId="{A512B80B-3B94-4A76-80AD-0FAF24662D0D}" destId="{370539C9-767A-4CE4-AFB0-B90C102CE30F}" srcOrd="8" destOrd="0" presId="urn:microsoft.com/office/officeart/2005/8/layout/StepDownProcess"/>
    <dgm:cxn modelId="{5856B694-457C-4C00-BED7-FA2B4BC406D4}" type="presParOf" srcId="{370539C9-767A-4CE4-AFB0-B90C102CE30F}" destId="{31901A80-4FA7-4864-81AF-7387605EF481}" srcOrd="0" destOrd="0" presId="urn:microsoft.com/office/officeart/2005/8/layout/StepDownProcess"/>
    <dgm:cxn modelId="{0571C909-6375-428F-AB68-8494670CFB18}" type="presParOf" srcId="{370539C9-767A-4CE4-AFB0-B90C102CE30F}" destId="{91E8B0AB-2199-4587-91D2-DCEFA7559772}" srcOrd="1" destOrd="0" presId="urn:microsoft.com/office/officeart/2005/8/layout/StepDownProcess"/>
    <dgm:cxn modelId="{52A0F3F9-E94B-4E7B-96FC-B90AE9C9FACE}" type="presParOf" srcId="{370539C9-767A-4CE4-AFB0-B90C102CE30F}" destId="{B7E6DF32-AA94-42E6-999A-446E397F7251}" srcOrd="2" destOrd="0" presId="urn:microsoft.com/office/officeart/2005/8/layout/StepDownProcess"/>
    <dgm:cxn modelId="{C24B9540-9F2A-4CAD-BAD5-E5085763FBB0}" type="presParOf" srcId="{A512B80B-3B94-4A76-80AD-0FAF24662D0D}" destId="{9B0ACDE2-2CAE-4B4E-A295-FA22AFD1D1BC}" srcOrd="9" destOrd="0" presId="urn:microsoft.com/office/officeart/2005/8/layout/StepDownProcess"/>
    <dgm:cxn modelId="{20DAC776-96C7-4A53-9A6C-6C668A3814D1}" type="presParOf" srcId="{A512B80B-3B94-4A76-80AD-0FAF24662D0D}" destId="{F3C884E1-9EE7-45F6-A77C-20617C3D19B6}" srcOrd="10" destOrd="0" presId="urn:microsoft.com/office/officeart/2005/8/layout/StepDownProcess"/>
    <dgm:cxn modelId="{3B03D4D1-7F82-459B-AC16-EC9983CAC549}" type="presParOf" srcId="{F3C884E1-9EE7-45F6-A77C-20617C3D19B6}" destId="{83203F55-4B90-4CAB-9487-697ECB985D2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36CC0B-6357-46AB-A13D-2D1C39EDFE38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</dgm:pt>
    <dgm:pt modelId="{5055DFE0-BEDA-4F32-A6FC-AAE04D6B85C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Bookman Old Style" pitchFamily="18" charset="0"/>
            </a:rPr>
            <a:t>Программы общего характера</a:t>
          </a:r>
          <a:endParaRPr lang="ru-RU" sz="1600" dirty="0">
            <a:solidFill>
              <a:schemeClr val="bg1"/>
            </a:solidFill>
            <a:latin typeface="Bookman Old Style" pitchFamily="18" charset="0"/>
          </a:endParaRPr>
        </a:p>
      </dgm:t>
    </dgm:pt>
    <dgm:pt modelId="{316CF34D-6304-4541-831C-193E679985F2}" type="parTrans" cxnId="{2D35392A-0EDA-4D87-93D1-D626513CB1C9}">
      <dgm:prSet/>
      <dgm:spPr/>
      <dgm:t>
        <a:bodyPr/>
        <a:lstStyle/>
        <a:p>
          <a:endParaRPr lang="ru-RU"/>
        </a:p>
      </dgm:t>
    </dgm:pt>
    <dgm:pt modelId="{DFB48E16-DEEA-4395-9217-8144F7843955}" type="sibTrans" cxnId="{2D35392A-0EDA-4D87-93D1-D626513CB1C9}">
      <dgm:prSet/>
      <dgm:spPr/>
      <dgm:t>
        <a:bodyPr/>
        <a:lstStyle/>
        <a:p>
          <a:endParaRPr lang="ru-RU"/>
        </a:p>
      </dgm:t>
    </dgm:pt>
    <dgm:pt modelId="{BA9060F2-9622-40A1-AE64-0F59EBED7368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Bookman Old Style" pitchFamily="18" charset="0"/>
            </a:rPr>
            <a:t>Программы социального направления</a:t>
          </a:r>
        </a:p>
        <a:p>
          <a:endParaRPr lang="ru-RU" sz="1600" dirty="0">
            <a:latin typeface="Bookman Old Style" pitchFamily="18" charset="0"/>
          </a:endParaRPr>
        </a:p>
      </dgm:t>
    </dgm:pt>
    <dgm:pt modelId="{28DA654B-4DA8-4916-A6E0-FC5D852D2C58}" type="parTrans" cxnId="{073D2AD1-9CC7-4A09-81E0-A3EF889276D3}">
      <dgm:prSet/>
      <dgm:spPr/>
      <dgm:t>
        <a:bodyPr/>
        <a:lstStyle/>
        <a:p>
          <a:endParaRPr lang="ru-RU"/>
        </a:p>
      </dgm:t>
    </dgm:pt>
    <dgm:pt modelId="{58793128-8990-40D6-B4AB-D7F705820728}" type="sibTrans" cxnId="{073D2AD1-9CC7-4A09-81E0-A3EF889276D3}">
      <dgm:prSet/>
      <dgm:spPr/>
      <dgm:t>
        <a:bodyPr/>
        <a:lstStyle/>
        <a:p>
          <a:endParaRPr lang="ru-RU"/>
        </a:p>
      </dgm:t>
    </dgm:pt>
    <dgm:pt modelId="{EFA56402-B235-4628-B921-F4A58BF263FD}">
      <dgm:prSet phldrT="[Текст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Bookman Old Style" pitchFamily="18" charset="0"/>
            </a:rPr>
            <a:t>Программы обеспечения безопасных условий жизни</a:t>
          </a:r>
          <a:endParaRPr lang="ru-RU" sz="1600" dirty="0">
            <a:solidFill>
              <a:schemeClr val="bg1"/>
            </a:solidFill>
            <a:latin typeface="Bookman Old Style" pitchFamily="18" charset="0"/>
          </a:endParaRPr>
        </a:p>
      </dgm:t>
    </dgm:pt>
    <dgm:pt modelId="{F3BB3A55-870F-4FCF-A5B6-43964BF2550B}" type="parTrans" cxnId="{013C74F3-65CD-468D-B9DB-94846BC0D7E4}">
      <dgm:prSet/>
      <dgm:spPr/>
      <dgm:t>
        <a:bodyPr/>
        <a:lstStyle/>
        <a:p>
          <a:endParaRPr lang="ru-RU"/>
        </a:p>
      </dgm:t>
    </dgm:pt>
    <dgm:pt modelId="{8C703B53-871F-4068-B8AE-109D813E70F9}" type="sibTrans" cxnId="{013C74F3-65CD-468D-B9DB-94846BC0D7E4}">
      <dgm:prSet/>
      <dgm:spPr/>
      <dgm:t>
        <a:bodyPr/>
        <a:lstStyle/>
        <a:p>
          <a:endParaRPr lang="ru-RU"/>
        </a:p>
      </dgm:t>
    </dgm:pt>
    <dgm:pt modelId="{31D42375-C54C-4168-B181-5D519291FD09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846AABA-267F-467C-97A0-825CC73D227B}" type="parTrans" cxnId="{D984641B-A8E4-4912-AE51-3BA73B44770A}">
      <dgm:prSet/>
      <dgm:spPr/>
      <dgm:t>
        <a:bodyPr/>
        <a:lstStyle/>
        <a:p>
          <a:endParaRPr lang="ru-RU"/>
        </a:p>
      </dgm:t>
    </dgm:pt>
    <dgm:pt modelId="{E829916C-D6F7-473C-9DA6-B0EA3BBF655E}" type="sibTrans" cxnId="{D984641B-A8E4-4912-AE51-3BA73B44770A}">
      <dgm:prSet/>
      <dgm:spPr/>
      <dgm:t>
        <a:bodyPr/>
        <a:lstStyle/>
        <a:p>
          <a:endParaRPr lang="ru-RU"/>
        </a:p>
      </dgm:t>
    </dgm:pt>
    <dgm:pt modelId="{49570EE6-0EBA-4E3D-9ABA-41BA92625188}" type="pres">
      <dgm:prSet presAssocID="{7036CC0B-6357-46AB-A13D-2D1C39EDFE38}" presName="Name0" presStyleCnt="0">
        <dgm:presLayoutVars>
          <dgm:dir/>
          <dgm:resizeHandles val="exact"/>
        </dgm:presLayoutVars>
      </dgm:prSet>
      <dgm:spPr/>
    </dgm:pt>
    <dgm:pt modelId="{C2700C4A-78A5-4458-AE4E-4BF650326AC9}" type="pres">
      <dgm:prSet presAssocID="{7036CC0B-6357-46AB-A13D-2D1C39EDFE38}" presName="fgShape" presStyleLbl="fgShp" presStyleIdx="0" presStyleCnt="1" custScaleY="203704"/>
      <dgm:spPr>
        <a:solidFill>
          <a:srgbClr val="0066FF"/>
        </a:solidFill>
      </dgm:spPr>
    </dgm:pt>
    <dgm:pt modelId="{D91937DB-762E-415D-A23D-002C7C1631FA}" type="pres">
      <dgm:prSet presAssocID="{7036CC0B-6357-46AB-A13D-2D1C39EDFE38}" presName="linComp" presStyleCnt="0"/>
      <dgm:spPr/>
    </dgm:pt>
    <dgm:pt modelId="{2035ABE6-0284-477B-BB4E-394562904661}" type="pres">
      <dgm:prSet presAssocID="{5055DFE0-BEDA-4F32-A6FC-AAE04D6B85CC}" presName="compNode" presStyleCnt="0"/>
      <dgm:spPr/>
    </dgm:pt>
    <dgm:pt modelId="{F13C8193-3BEF-40FD-ABC8-E40EBBCB3B52}" type="pres">
      <dgm:prSet presAssocID="{5055DFE0-BEDA-4F32-A6FC-AAE04D6B85CC}" presName="bkgdShape" presStyleLbl="node1" presStyleIdx="0" presStyleCnt="4" custScaleX="107630" custLinFactNeighborX="4196" custLinFactNeighborY="-463"/>
      <dgm:spPr/>
      <dgm:t>
        <a:bodyPr/>
        <a:lstStyle/>
        <a:p>
          <a:endParaRPr lang="ru-RU"/>
        </a:p>
      </dgm:t>
    </dgm:pt>
    <dgm:pt modelId="{06005192-9F8F-4998-8114-854CE5C5AEDF}" type="pres">
      <dgm:prSet presAssocID="{5055DFE0-BEDA-4F32-A6FC-AAE04D6B85C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3954B-05C9-46F8-8913-89945F021FCA}" type="pres">
      <dgm:prSet presAssocID="{5055DFE0-BEDA-4F32-A6FC-AAE04D6B85CC}" presName="invisiNode" presStyleLbl="node1" presStyleIdx="0" presStyleCnt="4"/>
      <dgm:spPr/>
    </dgm:pt>
    <dgm:pt modelId="{618E9A71-C7B6-49E6-AD40-F59AFA2FF54E}" type="pres">
      <dgm:prSet presAssocID="{5055DFE0-BEDA-4F32-A6FC-AAE04D6B85CC}" presName="imagNode" presStyleLbl="fgImgPlace1" presStyleIdx="0" presStyleCnt="4"/>
      <dgm:spPr>
        <a:solidFill>
          <a:srgbClr val="0066FF"/>
        </a:solidFill>
      </dgm:spPr>
    </dgm:pt>
    <dgm:pt modelId="{5986307E-832D-44AA-AE1A-8A901CCB3D3A}" type="pres">
      <dgm:prSet presAssocID="{DFB48E16-DEEA-4395-9217-8144F784395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64844A-CE3C-4D12-BC6D-567E2624BF0A}" type="pres">
      <dgm:prSet presAssocID="{BA9060F2-9622-40A1-AE64-0F59EBED7368}" presName="compNode" presStyleCnt="0"/>
      <dgm:spPr/>
    </dgm:pt>
    <dgm:pt modelId="{D5EC9A90-4CEF-4703-98CE-D9F30A7EB930}" type="pres">
      <dgm:prSet presAssocID="{BA9060F2-9622-40A1-AE64-0F59EBED7368}" presName="bkgdShape" presStyleLbl="node1" presStyleIdx="1" presStyleCnt="4" custScaleX="96647" custLinFactNeighborX="953" custLinFactNeighborY="-463"/>
      <dgm:spPr/>
      <dgm:t>
        <a:bodyPr/>
        <a:lstStyle/>
        <a:p>
          <a:endParaRPr lang="ru-RU"/>
        </a:p>
      </dgm:t>
    </dgm:pt>
    <dgm:pt modelId="{6CC42EB9-1067-462D-A17E-5C1F06D9A09D}" type="pres">
      <dgm:prSet presAssocID="{BA9060F2-9622-40A1-AE64-0F59EBED736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937BA-C946-4CFC-9EF8-58693F3478F4}" type="pres">
      <dgm:prSet presAssocID="{BA9060F2-9622-40A1-AE64-0F59EBED7368}" presName="invisiNode" presStyleLbl="node1" presStyleIdx="1" presStyleCnt="4"/>
      <dgm:spPr/>
    </dgm:pt>
    <dgm:pt modelId="{0C4286C5-0555-4054-A647-3B434F87A041}" type="pres">
      <dgm:prSet presAssocID="{BA9060F2-9622-40A1-AE64-0F59EBED7368}" presName="imagNode" presStyleLbl="fgImgPlace1" presStyleIdx="1" presStyleCnt="4"/>
      <dgm:spPr>
        <a:solidFill>
          <a:srgbClr val="0066FF"/>
        </a:solidFill>
      </dgm:spPr>
    </dgm:pt>
    <dgm:pt modelId="{EED77CB7-5145-4787-B7DF-270D58AA57A5}" type="pres">
      <dgm:prSet presAssocID="{58793128-8990-40D6-B4AB-D7F70582072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988AD4-F417-44C8-863E-7EE42C9D38C9}" type="pres">
      <dgm:prSet presAssocID="{31D42375-C54C-4168-B181-5D519291FD09}" presName="compNode" presStyleCnt="0"/>
      <dgm:spPr/>
    </dgm:pt>
    <dgm:pt modelId="{AD37F67C-D0F9-4FC6-8104-448637C00417}" type="pres">
      <dgm:prSet presAssocID="{31D42375-C54C-4168-B181-5D519291FD09}" presName="bkgdShape" presStyleLbl="node1" presStyleIdx="2" presStyleCnt="4" custLinFactNeighborX="2435" custLinFactNeighborY="312"/>
      <dgm:spPr/>
      <dgm:t>
        <a:bodyPr/>
        <a:lstStyle/>
        <a:p>
          <a:endParaRPr lang="ru-RU"/>
        </a:p>
      </dgm:t>
    </dgm:pt>
    <dgm:pt modelId="{AE805E46-41EB-4E2E-BB18-B6DDA4569B3B}" type="pres">
      <dgm:prSet presAssocID="{31D42375-C54C-4168-B181-5D519291FD0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A1EA5-1296-48EC-89B8-F79AC194A279}" type="pres">
      <dgm:prSet presAssocID="{31D42375-C54C-4168-B181-5D519291FD09}" presName="invisiNode" presStyleLbl="node1" presStyleIdx="2" presStyleCnt="4"/>
      <dgm:spPr/>
    </dgm:pt>
    <dgm:pt modelId="{BBEE444F-A7A9-4A63-9620-81A4A08103A6}" type="pres">
      <dgm:prSet presAssocID="{31D42375-C54C-4168-B181-5D519291FD09}" presName="imagNode" presStyleLbl="fgImgPlace1" presStyleIdx="2" presStyleCnt="4"/>
      <dgm:spPr>
        <a:solidFill>
          <a:srgbClr val="0066FF"/>
        </a:solidFill>
      </dgm:spPr>
    </dgm:pt>
    <dgm:pt modelId="{3F2378FF-1457-4F96-BDD6-206FDC326EB5}" type="pres">
      <dgm:prSet presAssocID="{E829916C-D6F7-473C-9DA6-B0EA3BBF655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062F4C-8778-4D66-97F7-7F42D3FA652F}" type="pres">
      <dgm:prSet presAssocID="{EFA56402-B235-4628-B921-F4A58BF263FD}" presName="compNode" presStyleCnt="0"/>
      <dgm:spPr/>
    </dgm:pt>
    <dgm:pt modelId="{C255A7CB-FA83-4C1B-9DA6-1B847729F468}" type="pres">
      <dgm:prSet presAssocID="{EFA56402-B235-4628-B921-F4A58BF263FD}" presName="bkgdShape" presStyleLbl="node1" presStyleIdx="3" presStyleCnt="4"/>
      <dgm:spPr/>
      <dgm:t>
        <a:bodyPr/>
        <a:lstStyle/>
        <a:p>
          <a:endParaRPr lang="ru-RU"/>
        </a:p>
      </dgm:t>
    </dgm:pt>
    <dgm:pt modelId="{16802BB8-969C-40DF-A150-CC71C648CD7A}" type="pres">
      <dgm:prSet presAssocID="{EFA56402-B235-4628-B921-F4A58BF263F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4D925-4B59-49AD-92F4-9BE448C0A17B}" type="pres">
      <dgm:prSet presAssocID="{EFA56402-B235-4628-B921-F4A58BF263FD}" presName="invisiNode" presStyleLbl="node1" presStyleIdx="3" presStyleCnt="4"/>
      <dgm:spPr/>
    </dgm:pt>
    <dgm:pt modelId="{A0713DDE-9676-4FDA-A941-FBD2D7810897}" type="pres">
      <dgm:prSet presAssocID="{EFA56402-B235-4628-B921-F4A58BF263FD}" presName="imagNode" presStyleLbl="fgImgPlace1" presStyleIdx="3" presStyleCnt="4"/>
      <dgm:spPr>
        <a:solidFill>
          <a:srgbClr val="0066FF"/>
        </a:solidFill>
      </dgm:spPr>
    </dgm:pt>
  </dgm:ptLst>
  <dgm:cxnLst>
    <dgm:cxn modelId="{013C74F3-65CD-468D-B9DB-94846BC0D7E4}" srcId="{7036CC0B-6357-46AB-A13D-2D1C39EDFE38}" destId="{EFA56402-B235-4628-B921-F4A58BF263FD}" srcOrd="3" destOrd="0" parTransId="{F3BB3A55-870F-4FCF-A5B6-43964BF2550B}" sibTransId="{8C703B53-871F-4068-B8AE-109D813E70F9}"/>
    <dgm:cxn modelId="{2D35392A-0EDA-4D87-93D1-D626513CB1C9}" srcId="{7036CC0B-6357-46AB-A13D-2D1C39EDFE38}" destId="{5055DFE0-BEDA-4F32-A6FC-AAE04D6B85CC}" srcOrd="0" destOrd="0" parTransId="{316CF34D-6304-4541-831C-193E679985F2}" sibTransId="{DFB48E16-DEEA-4395-9217-8144F7843955}"/>
    <dgm:cxn modelId="{96D1CCE7-0682-497B-A030-2C841188139C}" type="presOf" srcId="{31D42375-C54C-4168-B181-5D519291FD09}" destId="{AE805E46-41EB-4E2E-BB18-B6DDA4569B3B}" srcOrd="1" destOrd="0" presId="urn:microsoft.com/office/officeart/2005/8/layout/hList7#1"/>
    <dgm:cxn modelId="{8164816C-3F24-47E5-8E8B-CCAACA16B9D4}" type="presOf" srcId="{BA9060F2-9622-40A1-AE64-0F59EBED7368}" destId="{D5EC9A90-4CEF-4703-98CE-D9F30A7EB930}" srcOrd="0" destOrd="0" presId="urn:microsoft.com/office/officeart/2005/8/layout/hList7#1"/>
    <dgm:cxn modelId="{DB166798-1896-4FD7-AEE3-150163C1EE94}" type="presOf" srcId="{7036CC0B-6357-46AB-A13D-2D1C39EDFE38}" destId="{49570EE6-0EBA-4E3D-9ABA-41BA92625188}" srcOrd="0" destOrd="0" presId="urn:microsoft.com/office/officeart/2005/8/layout/hList7#1"/>
    <dgm:cxn modelId="{A1D661E0-8BCC-4783-ABBD-2295B8F402C7}" type="presOf" srcId="{E829916C-D6F7-473C-9DA6-B0EA3BBF655E}" destId="{3F2378FF-1457-4F96-BDD6-206FDC326EB5}" srcOrd="0" destOrd="0" presId="urn:microsoft.com/office/officeart/2005/8/layout/hList7#1"/>
    <dgm:cxn modelId="{2E78DBEC-A6A1-44C4-AE4C-C981AF00AE56}" type="presOf" srcId="{58793128-8990-40D6-B4AB-D7F705820728}" destId="{EED77CB7-5145-4787-B7DF-270D58AA57A5}" srcOrd="0" destOrd="0" presId="urn:microsoft.com/office/officeart/2005/8/layout/hList7#1"/>
    <dgm:cxn modelId="{E44310CC-D62A-4C68-A70C-AB9012B30C1D}" type="presOf" srcId="{31D42375-C54C-4168-B181-5D519291FD09}" destId="{AD37F67C-D0F9-4FC6-8104-448637C00417}" srcOrd="0" destOrd="0" presId="urn:microsoft.com/office/officeart/2005/8/layout/hList7#1"/>
    <dgm:cxn modelId="{073D2AD1-9CC7-4A09-81E0-A3EF889276D3}" srcId="{7036CC0B-6357-46AB-A13D-2D1C39EDFE38}" destId="{BA9060F2-9622-40A1-AE64-0F59EBED7368}" srcOrd="1" destOrd="0" parTransId="{28DA654B-4DA8-4916-A6E0-FC5D852D2C58}" sibTransId="{58793128-8990-40D6-B4AB-D7F705820728}"/>
    <dgm:cxn modelId="{0F9AD043-BBFB-44B7-A517-A2F51462A874}" type="presOf" srcId="{DFB48E16-DEEA-4395-9217-8144F7843955}" destId="{5986307E-832D-44AA-AE1A-8A901CCB3D3A}" srcOrd="0" destOrd="0" presId="urn:microsoft.com/office/officeart/2005/8/layout/hList7#1"/>
    <dgm:cxn modelId="{DE1A4D77-6248-47A7-A158-4608A6C27550}" type="presOf" srcId="{EFA56402-B235-4628-B921-F4A58BF263FD}" destId="{C255A7CB-FA83-4C1B-9DA6-1B847729F468}" srcOrd="0" destOrd="0" presId="urn:microsoft.com/office/officeart/2005/8/layout/hList7#1"/>
    <dgm:cxn modelId="{D984641B-A8E4-4912-AE51-3BA73B44770A}" srcId="{7036CC0B-6357-46AB-A13D-2D1C39EDFE38}" destId="{31D42375-C54C-4168-B181-5D519291FD09}" srcOrd="2" destOrd="0" parTransId="{C846AABA-267F-467C-97A0-825CC73D227B}" sibTransId="{E829916C-D6F7-473C-9DA6-B0EA3BBF655E}"/>
    <dgm:cxn modelId="{4B3C0283-E6B8-4517-8E4A-68048BBF45ED}" type="presOf" srcId="{5055DFE0-BEDA-4F32-A6FC-AAE04D6B85CC}" destId="{F13C8193-3BEF-40FD-ABC8-E40EBBCB3B52}" srcOrd="0" destOrd="0" presId="urn:microsoft.com/office/officeart/2005/8/layout/hList7#1"/>
    <dgm:cxn modelId="{B74EC538-9265-4A79-B4D0-A9898E5B29C6}" type="presOf" srcId="{BA9060F2-9622-40A1-AE64-0F59EBED7368}" destId="{6CC42EB9-1067-462D-A17E-5C1F06D9A09D}" srcOrd="1" destOrd="0" presId="urn:microsoft.com/office/officeart/2005/8/layout/hList7#1"/>
    <dgm:cxn modelId="{3CD83F71-982F-4DB1-8740-D18D185D8C78}" type="presOf" srcId="{EFA56402-B235-4628-B921-F4A58BF263FD}" destId="{16802BB8-969C-40DF-A150-CC71C648CD7A}" srcOrd="1" destOrd="0" presId="urn:microsoft.com/office/officeart/2005/8/layout/hList7#1"/>
    <dgm:cxn modelId="{F08171D5-53CB-49C0-80AC-F100DF21C506}" type="presOf" srcId="{5055DFE0-BEDA-4F32-A6FC-AAE04D6B85CC}" destId="{06005192-9F8F-4998-8114-854CE5C5AEDF}" srcOrd="1" destOrd="0" presId="urn:microsoft.com/office/officeart/2005/8/layout/hList7#1"/>
    <dgm:cxn modelId="{33F623D3-929B-425F-8C43-766092EDDE7C}" type="presParOf" srcId="{49570EE6-0EBA-4E3D-9ABA-41BA92625188}" destId="{C2700C4A-78A5-4458-AE4E-4BF650326AC9}" srcOrd="0" destOrd="0" presId="urn:microsoft.com/office/officeart/2005/8/layout/hList7#1"/>
    <dgm:cxn modelId="{E70E7A5A-ED77-4664-A56C-3A61F1039576}" type="presParOf" srcId="{49570EE6-0EBA-4E3D-9ABA-41BA92625188}" destId="{D91937DB-762E-415D-A23D-002C7C1631FA}" srcOrd="1" destOrd="0" presId="urn:microsoft.com/office/officeart/2005/8/layout/hList7#1"/>
    <dgm:cxn modelId="{D50EBA52-C169-44AB-9A76-3C7EB103F68D}" type="presParOf" srcId="{D91937DB-762E-415D-A23D-002C7C1631FA}" destId="{2035ABE6-0284-477B-BB4E-394562904661}" srcOrd="0" destOrd="0" presId="urn:microsoft.com/office/officeart/2005/8/layout/hList7#1"/>
    <dgm:cxn modelId="{6BF2B621-0EA4-45AA-A716-170FDB29DA98}" type="presParOf" srcId="{2035ABE6-0284-477B-BB4E-394562904661}" destId="{F13C8193-3BEF-40FD-ABC8-E40EBBCB3B52}" srcOrd="0" destOrd="0" presId="urn:microsoft.com/office/officeart/2005/8/layout/hList7#1"/>
    <dgm:cxn modelId="{48344400-AB8E-4448-9CB7-40B2BB5637EE}" type="presParOf" srcId="{2035ABE6-0284-477B-BB4E-394562904661}" destId="{06005192-9F8F-4998-8114-854CE5C5AEDF}" srcOrd="1" destOrd="0" presId="urn:microsoft.com/office/officeart/2005/8/layout/hList7#1"/>
    <dgm:cxn modelId="{939E69E9-DF20-4C01-8C5C-97D9E6DEFAA5}" type="presParOf" srcId="{2035ABE6-0284-477B-BB4E-394562904661}" destId="{2823954B-05C9-46F8-8913-89945F021FCA}" srcOrd="2" destOrd="0" presId="urn:microsoft.com/office/officeart/2005/8/layout/hList7#1"/>
    <dgm:cxn modelId="{11958E86-FD86-44FF-A3C5-FA9DF8AB7200}" type="presParOf" srcId="{2035ABE6-0284-477B-BB4E-394562904661}" destId="{618E9A71-C7B6-49E6-AD40-F59AFA2FF54E}" srcOrd="3" destOrd="0" presId="urn:microsoft.com/office/officeart/2005/8/layout/hList7#1"/>
    <dgm:cxn modelId="{35E3F805-BF24-493E-8F41-9969332D7F28}" type="presParOf" srcId="{D91937DB-762E-415D-A23D-002C7C1631FA}" destId="{5986307E-832D-44AA-AE1A-8A901CCB3D3A}" srcOrd="1" destOrd="0" presId="urn:microsoft.com/office/officeart/2005/8/layout/hList7#1"/>
    <dgm:cxn modelId="{80A16E6E-F069-4D89-AAC0-961081B8F581}" type="presParOf" srcId="{D91937DB-762E-415D-A23D-002C7C1631FA}" destId="{D664844A-CE3C-4D12-BC6D-567E2624BF0A}" srcOrd="2" destOrd="0" presId="urn:microsoft.com/office/officeart/2005/8/layout/hList7#1"/>
    <dgm:cxn modelId="{73929EAB-8737-42A3-89AF-ADDF425C8F64}" type="presParOf" srcId="{D664844A-CE3C-4D12-BC6D-567E2624BF0A}" destId="{D5EC9A90-4CEF-4703-98CE-D9F30A7EB930}" srcOrd="0" destOrd="0" presId="urn:microsoft.com/office/officeart/2005/8/layout/hList7#1"/>
    <dgm:cxn modelId="{1407DBE5-CC6A-47A8-8749-45483486D636}" type="presParOf" srcId="{D664844A-CE3C-4D12-BC6D-567E2624BF0A}" destId="{6CC42EB9-1067-462D-A17E-5C1F06D9A09D}" srcOrd="1" destOrd="0" presId="urn:microsoft.com/office/officeart/2005/8/layout/hList7#1"/>
    <dgm:cxn modelId="{DE15074D-B7B2-4CA5-8EF0-4DAB8EA1AC94}" type="presParOf" srcId="{D664844A-CE3C-4D12-BC6D-567E2624BF0A}" destId="{67B937BA-C946-4CFC-9EF8-58693F3478F4}" srcOrd="2" destOrd="0" presId="urn:microsoft.com/office/officeart/2005/8/layout/hList7#1"/>
    <dgm:cxn modelId="{FB2E7CF1-4F42-4C2F-91F5-EB1FB3356624}" type="presParOf" srcId="{D664844A-CE3C-4D12-BC6D-567E2624BF0A}" destId="{0C4286C5-0555-4054-A647-3B434F87A041}" srcOrd="3" destOrd="0" presId="urn:microsoft.com/office/officeart/2005/8/layout/hList7#1"/>
    <dgm:cxn modelId="{28454695-9A03-467C-BD5D-92B71AC6B1D9}" type="presParOf" srcId="{D91937DB-762E-415D-A23D-002C7C1631FA}" destId="{EED77CB7-5145-4787-B7DF-270D58AA57A5}" srcOrd="3" destOrd="0" presId="urn:microsoft.com/office/officeart/2005/8/layout/hList7#1"/>
    <dgm:cxn modelId="{620B4DAF-DA41-4CFA-987F-5C27BDAE9659}" type="presParOf" srcId="{D91937DB-762E-415D-A23D-002C7C1631FA}" destId="{C2988AD4-F417-44C8-863E-7EE42C9D38C9}" srcOrd="4" destOrd="0" presId="urn:microsoft.com/office/officeart/2005/8/layout/hList7#1"/>
    <dgm:cxn modelId="{3491E419-151F-42A4-86A5-14555436FC0A}" type="presParOf" srcId="{C2988AD4-F417-44C8-863E-7EE42C9D38C9}" destId="{AD37F67C-D0F9-4FC6-8104-448637C00417}" srcOrd="0" destOrd="0" presId="urn:microsoft.com/office/officeart/2005/8/layout/hList7#1"/>
    <dgm:cxn modelId="{0798F3E8-1DA3-4774-BC1A-D9AD1692E8DE}" type="presParOf" srcId="{C2988AD4-F417-44C8-863E-7EE42C9D38C9}" destId="{AE805E46-41EB-4E2E-BB18-B6DDA4569B3B}" srcOrd="1" destOrd="0" presId="urn:microsoft.com/office/officeart/2005/8/layout/hList7#1"/>
    <dgm:cxn modelId="{099AF230-2791-49EA-A240-5675891339EA}" type="presParOf" srcId="{C2988AD4-F417-44C8-863E-7EE42C9D38C9}" destId="{E76A1EA5-1296-48EC-89B8-F79AC194A279}" srcOrd="2" destOrd="0" presId="urn:microsoft.com/office/officeart/2005/8/layout/hList7#1"/>
    <dgm:cxn modelId="{B09B25CA-2F9B-40F3-A907-923ECC046312}" type="presParOf" srcId="{C2988AD4-F417-44C8-863E-7EE42C9D38C9}" destId="{BBEE444F-A7A9-4A63-9620-81A4A08103A6}" srcOrd="3" destOrd="0" presId="urn:microsoft.com/office/officeart/2005/8/layout/hList7#1"/>
    <dgm:cxn modelId="{C3E78D97-3DB8-49C5-9C9C-34A1223B0700}" type="presParOf" srcId="{D91937DB-762E-415D-A23D-002C7C1631FA}" destId="{3F2378FF-1457-4F96-BDD6-206FDC326EB5}" srcOrd="5" destOrd="0" presId="urn:microsoft.com/office/officeart/2005/8/layout/hList7#1"/>
    <dgm:cxn modelId="{E43C24F2-16B0-4B8F-83C8-94299423C93E}" type="presParOf" srcId="{D91937DB-762E-415D-A23D-002C7C1631FA}" destId="{41062F4C-8778-4D66-97F7-7F42D3FA652F}" srcOrd="6" destOrd="0" presId="urn:microsoft.com/office/officeart/2005/8/layout/hList7#1"/>
    <dgm:cxn modelId="{53F10008-EC94-4E3F-8EBC-2D0700826479}" type="presParOf" srcId="{41062F4C-8778-4D66-97F7-7F42D3FA652F}" destId="{C255A7CB-FA83-4C1B-9DA6-1B847729F468}" srcOrd="0" destOrd="0" presId="urn:microsoft.com/office/officeart/2005/8/layout/hList7#1"/>
    <dgm:cxn modelId="{680BE26F-F0F0-4924-97A3-5424822B2721}" type="presParOf" srcId="{41062F4C-8778-4D66-97F7-7F42D3FA652F}" destId="{16802BB8-969C-40DF-A150-CC71C648CD7A}" srcOrd="1" destOrd="0" presId="urn:microsoft.com/office/officeart/2005/8/layout/hList7#1"/>
    <dgm:cxn modelId="{A76BCE86-BC57-4897-86B6-385E232BBB28}" type="presParOf" srcId="{41062F4C-8778-4D66-97F7-7F42D3FA652F}" destId="{68A4D925-4B59-49AD-92F4-9BE448C0A17B}" srcOrd="2" destOrd="0" presId="urn:microsoft.com/office/officeart/2005/8/layout/hList7#1"/>
    <dgm:cxn modelId="{8C509B8A-B0A5-4249-A7D9-524D4EC50484}" type="presParOf" srcId="{41062F4C-8778-4D66-97F7-7F42D3FA652F}" destId="{A0713DDE-9676-4FDA-A941-FBD2D7810897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13F9EA-7FC0-4D65-9571-B246D3FE48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2213FF-7831-4207-BAE7-21AE904048D2}">
      <dgm:prSet phldrT="[Текст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Обеспечение мероприятий в области ЖКХ                            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92683C8-B474-4D44-A5C8-B87B71366626}" type="parTrans" cxnId="{CB8BE60C-EF1C-41AE-8843-E04683A351E2}">
      <dgm:prSet/>
      <dgm:spPr/>
      <dgm:t>
        <a:bodyPr/>
        <a:lstStyle/>
        <a:p>
          <a:endParaRPr lang="ru-RU"/>
        </a:p>
      </dgm:t>
    </dgm:pt>
    <dgm:pt modelId="{C71CEA81-B3A6-4473-ADEE-B997391B9B68}" type="sibTrans" cxnId="{CB8BE60C-EF1C-41AE-8843-E04683A351E2}">
      <dgm:prSet/>
      <dgm:spPr/>
      <dgm:t>
        <a:bodyPr/>
        <a:lstStyle/>
        <a:p>
          <a:endParaRPr lang="ru-RU"/>
        </a:p>
      </dgm:t>
    </dgm:pt>
    <dgm:pt modelId="{7A6BBE88-CF50-4EB4-B916-8E0E29235C1B}">
      <dgm:prSet phldrT="[Текст]" custT="1"/>
      <dgm:spPr>
        <a:solidFill>
          <a:srgbClr val="3399FF"/>
        </a:solidFill>
        <a:ln>
          <a:solidFill>
            <a:srgbClr val="0066FF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Обеспечение мероприятий в области </a:t>
          </a:r>
        </a:p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благоустройства                                                                                      </a:t>
          </a:r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      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696D07-DD6B-449C-8597-98BCFFFA1246}" type="parTrans" cxnId="{8443A1A5-94DA-495D-8109-52BB52D5CAAD}">
      <dgm:prSet/>
      <dgm:spPr/>
      <dgm:t>
        <a:bodyPr/>
        <a:lstStyle/>
        <a:p>
          <a:endParaRPr lang="ru-RU"/>
        </a:p>
      </dgm:t>
    </dgm:pt>
    <dgm:pt modelId="{6AAC3FF8-BAC5-4C4A-9730-2B95ED2B9E04}" type="sibTrans" cxnId="{8443A1A5-94DA-495D-8109-52BB52D5CAAD}">
      <dgm:prSet/>
      <dgm:spPr/>
      <dgm:t>
        <a:bodyPr/>
        <a:lstStyle/>
        <a:p>
          <a:endParaRPr lang="ru-RU"/>
        </a:p>
      </dgm:t>
    </dgm:pt>
    <dgm:pt modelId="{B859823D-D0FB-4D1C-AA69-E12D93389506}">
      <dgm:prSet custT="1"/>
      <dgm:spPr>
        <a:solidFill>
          <a:srgbClr val="33CC33"/>
        </a:solidFill>
        <a:ln>
          <a:solidFill>
            <a:srgbClr val="006600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Обеспечение дорожной деятельности                                     </a:t>
          </a:r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     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649895E-9450-4FEC-808A-0F5E63051F07}" type="parTrans" cxnId="{EFE0DADD-D03D-4209-B1AD-A13CB377CBF5}">
      <dgm:prSet/>
      <dgm:spPr/>
      <dgm:t>
        <a:bodyPr/>
        <a:lstStyle/>
        <a:p>
          <a:endParaRPr lang="ru-RU"/>
        </a:p>
      </dgm:t>
    </dgm:pt>
    <dgm:pt modelId="{8E53D59D-35E9-401B-8A85-7C1FD6348525}" type="sibTrans" cxnId="{EFE0DADD-D03D-4209-B1AD-A13CB377CBF5}">
      <dgm:prSet/>
      <dgm:spPr/>
      <dgm:t>
        <a:bodyPr/>
        <a:lstStyle/>
        <a:p>
          <a:endParaRPr lang="ru-RU"/>
        </a:p>
      </dgm:t>
    </dgm:pt>
    <dgm:pt modelId="{A3713289-2A47-4150-94EF-ED0ADAAA47C1}">
      <dgm:prSet custT="1"/>
      <dgm:spPr>
        <a:solidFill>
          <a:srgbClr val="FF9900"/>
        </a:solidFill>
        <a:ln>
          <a:solidFill>
            <a:srgbClr val="FF5050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Развитие и укрепление культурно-досуговой </a:t>
          </a:r>
        </a:p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деятельности</a:t>
          </a:r>
          <a:r>
            <a:rPr lang="ru-RU" sz="20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                                                                </a:t>
          </a:r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     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DDBC9B8-6FFD-4769-B94B-5C621BE6ACEC}" type="parTrans" cxnId="{B034F25F-3AA0-4507-B21B-1B09443E9416}">
      <dgm:prSet/>
      <dgm:spPr/>
      <dgm:t>
        <a:bodyPr/>
        <a:lstStyle/>
        <a:p>
          <a:endParaRPr lang="ru-RU"/>
        </a:p>
      </dgm:t>
    </dgm:pt>
    <dgm:pt modelId="{7C705737-4D5F-4FD2-8667-E343E4226A4B}" type="sibTrans" cxnId="{B034F25F-3AA0-4507-B21B-1B09443E9416}">
      <dgm:prSet/>
      <dgm:spPr/>
      <dgm:t>
        <a:bodyPr/>
        <a:lstStyle/>
        <a:p>
          <a:endParaRPr lang="ru-RU"/>
        </a:p>
      </dgm:t>
    </dgm:pt>
    <dgm:pt modelId="{179FE8F4-5D7F-4DB8-BD00-AB13B4D83336}">
      <dgm:prSet custT="1"/>
      <dgm:spPr>
        <a:solidFill>
          <a:srgbClr val="3366FF"/>
        </a:solidFill>
        <a:ln>
          <a:solidFill>
            <a:srgbClr val="0000FF"/>
          </a:solidFill>
        </a:ln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Расходы на обеспечение функций органов местного </a:t>
          </a:r>
        </a:p>
        <a:p>
          <a:r>
            <a:rPr lang="ru-RU" sz="16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самоуправления                                                                                                  </a:t>
          </a:r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    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0A3E191-3D3C-4291-9C80-82DB0A24B7DC}" type="parTrans" cxnId="{F3B6C464-0DC0-4DA0-99BF-9DAD9DAE3748}">
      <dgm:prSet/>
      <dgm:spPr/>
      <dgm:t>
        <a:bodyPr/>
        <a:lstStyle/>
        <a:p>
          <a:endParaRPr lang="ru-RU"/>
        </a:p>
      </dgm:t>
    </dgm:pt>
    <dgm:pt modelId="{E88A1986-F420-4DF9-94FF-BB76DB5FE119}" type="sibTrans" cxnId="{F3B6C464-0DC0-4DA0-99BF-9DAD9DAE3748}">
      <dgm:prSet/>
      <dgm:spPr/>
      <dgm:t>
        <a:bodyPr/>
        <a:lstStyle/>
        <a:p>
          <a:endParaRPr lang="ru-RU"/>
        </a:p>
      </dgm:t>
    </dgm:pt>
    <dgm:pt modelId="{4FEAAE54-1189-44D2-86AD-5011320001F7}" type="pres">
      <dgm:prSet presAssocID="{1913F9EA-7FC0-4D65-9571-B246D3FE48CF}" presName="Name0" presStyleCnt="0">
        <dgm:presLayoutVars>
          <dgm:chMax val="7"/>
          <dgm:chPref val="7"/>
          <dgm:dir/>
        </dgm:presLayoutVars>
      </dgm:prSet>
      <dgm:spPr/>
    </dgm:pt>
    <dgm:pt modelId="{C04FE7CE-31AA-48E1-A8BA-8711880E88AE}" type="pres">
      <dgm:prSet presAssocID="{1913F9EA-7FC0-4D65-9571-B246D3FE48CF}" presName="Name1" presStyleCnt="0"/>
      <dgm:spPr/>
    </dgm:pt>
    <dgm:pt modelId="{4FC1B559-90CE-47D3-866D-07B1D45F70A9}" type="pres">
      <dgm:prSet presAssocID="{1913F9EA-7FC0-4D65-9571-B246D3FE48CF}" presName="cycle" presStyleCnt="0"/>
      <dgm:spPr/>
    </dgm:pt>
    <dgm:pt modelId="{A53C0F48-965D-4BBC-BABF-3FDC2261D336}" type="pres">
      <dgm:prSet presAssocID="{1913F9EA-7FC0-4D65-9571-B246D3FE48CF}" presName="srcNode" presStyleLbl="node1" presStyleIdx="0" presStyleCnt="5"/>
      <dgm:spPr/>
    </dgm:pt>
    <dgm:pt modelId="{3CEA92A9-AA80-4F77-8660-1169D430B1AF}" type="pres">
      <dgm:prSet presAssocID="{1913F9EA-7FC0-4D65-9571-B246D3FE48CF}" presName="conn" presStyleLbl="parChTrans1D2" presStyleIdx="0" presStyleCnt="1"/>
      <dgm:spPr/>
    </dgm:pt>
    <dgm:pt modelId="{4E39C822-C5E7-4A2E-B498-235C402D8401}" type="pres">
      <dgm:prSet presAssocID="{1913F9EA-7FC0-4D65-9571-B246D3FE48CF}" presName="extraNode" presStyleLbl="node1" presStyleIdx="0" presStyleCnt="5"/>
      <dgm:spPr/>
    </dgm:pt>
    <dgm:pt modelId="{F6BB9BDE-EA97-4A3C-944F-7721CD357682}" type="pres">
      <dgm:prSet presAssocID="{1913F9EA-7FC0-4D65-9571-B246D3FE48CF}" presName="dstNode" presStyleLbl="node1" presStyleIdx="0" presStyleCnt="5"/>
      <dgm:spPr/>
    </dgm:pt>
    <dgm:pt modelId="{38234A8C-CDAF-4198-9F19-CB20FDD107AD}" type="pres">
      <dgm:prSet presAssocID="{362213FF-7831-4207-BAE7-21AE904048D2}" presName="text_1" presStyleLbl="node1" presStyleIdx="0" presStyleCnt="5" custScaleY="111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D6156-EF00-4B77-84D1-27E50E535D2A}" type="pres">
      <dgm:prSet presAssocID="{362213FF-7831-4207-BAE7-21AE904048D2}" presName="accent_1" presStyleCnt="0"/>
      <dgm:spPr/>
    </dgm:pt>
    <dgm:pt modelId="{FF99D6D2-A899-46E6-8EA9-77851C93F82E}" type="pres">
      <dgm:prSet presAssocID="{362213FF-7831-4207-BAE7-21AE904048D2}" presName="accentRepeatNode" presStyleLbl="solidFgAcc1" presStyleIdx="0" presStyleCnt="5"/>
      <dgm:spPr/>
    </dgm:pt>
    <dgm:pt modelId="{B4A324C6-0F0A-4E62-B1F5-5F86C5A15092}" type="pres">
      <dgm:prSet presAssocID="{7A6BBE88-CF50-4EB4-B916-8E0E29235C1B}" presName="text_2" presStyleLbl="node1" presStyleIdx="1" presStyleCnt="5" custScaleY="123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07A1E-2016-4E87-AF81-4E0AE031CBBC}" type="pres">
      <dgm:prSet presAssocID="{7A6BBE88-CF50-4EB4-B916-8E0E29235C1B}" presName="accent_2" presStyleCnt="0"/>
      <dgm:spPr/>
    </dgm:pt>
    <dgm:pt modelId="{BC79A942-267F-4463-B981-2279469AD63A}" type="pres">
      <dgm:prSet presAssocID="{7A6BBE88-CF50-4EB4-B916-8E0E29235C1B}" presName="accentRepeatNode" presStyleLbl="solidFgAcc1" presStyleIdx="1" presStyleCnt="5" custLinFactNeighborX="3083" custLinFactNeighborY="-373"/>
      <dgm:spPr/>
    </dgm:pt>
    <dgm:pt modelId="{C6C1EDF0-ED8A-4932-A452-14E745A97C63}" type="pres">
      <dgm:prSet presAssocID="{B859823D-D0FB-4D1C-AA69-E12D93389506}" presName="text_3" presStyleLbl="node1" presStyleIdx="2" presStyleCnt="5" custScaleY="114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FDC8E-C302-4EF7-AC22-2157D06FD367}" type="pres">
      <dgm:prSet presAssocID="{B859823D-D0FB-4D1C-AA69-E12D93389506}" presName="accent_3" presStyleCnt="0"/>
      <dgm:spPr/>
    </dgm:pt>
    <dgm:pt modelId="{E37928F9-12D8-4C78-817F-AB7CA9EE609E}" type="pres">
      <dgm:prSet presAssocID="{B859823D-D0FB-4D1C-AA69-E12D93389506}" presName="accentRepeatNode" presStyleLbl="solidFgAcc1" presStyleIdx="2" presStyleCnt="5" custLinFactNeighborX="2107" custLinFactNeighborY="4300"/>
      <dgm:spPr/>
    </dgm:pt>
    <dgm:pt modelId="{4976156C-5892-4EF7-B11D-37485A2E10D6}" type="pres">
      <dgm:prSet presAssocID="{A3713289-2A47-4150-94EF-ED0ADAAA47C1}" presName="text_4" presStyleLbl="node1" presStyleIdx="3" presStyleCnt="5" custScaleX="100791" custScaleY="126354" custLinFactNeighborX="792" custLinFactNeighborY="-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883A3-C876-4FBC-95C9-1F980E012E72}" type="pres">
      <dgm:prSet presAssocID="{A3713289-2A47-4150-94EF-ED0ADAAA47C1}" presName="accent_4" presStyleCnt="0"/>
      <dgm:spPr/>
    </dgm:pt>
    <dgm:pt modelId="{BFD93F76-1C52-42F1-B278-B9973C9DD34B}" type="pres">
      <dgm:prSet presAssocID="{A3713289-2A47-4150-94EF-ED0ADAAA47C1}" presName="accentRepeatNode" presStyleLbl="solidFgAcc1" presStyleIdx="3" presStyleCnt="5"/>
      <dgm:spPr/>
    </dgm:pt>
    <dgm:pt modelId="{6C59220D-1EA8-4545-8C72-5FC7F4C5008C}" type="pres">
      <dgm:prSet presAssocID="{179FE8F4-5D7F-4DB8-BD00-AB13B4D83336}" presName="text_5" presStyleLbl="node1" presStyleIdx="4" presStyleCnt="5" custScaleY="116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2E5A7-7417-4CF6-88D9-940CD6B4370C}" type="pres">
      <dgm:prSet presAssocID="{179FE8F4-5D7F-4DB8-BD00-AB13B4D83336}" presName="accent_5" presStyleCnt="0"/>
      <dgm:spPr/>
    </dgm:pt>
    <dgm:pt modelId="{33B15821-93AD-470D-A569-E6920486905E}" type="pres">
      <dgm:prSet presAssocID="{179FE8F4-5D7F-4DB8-BD00-AB13B4D83336}" presName="accentRepeatNode" presStyleLbl="solidFgAcc1" presStyleIdx="4" presStyleCnt="5" custLinFactNeighborX="10555" custLinFactNeighborY="-2970"/>
      <dgm:spPr/>
    </dgm:pt>
  </dgm:ptLst>
  <dgm:cxnLst>
    <dgm:cxn modelId="{D9102DC8-AED6-4DDB-A6B8-22F5EE5B7DA2}" type="presOf" srcId="{362213FF-7831-4207-BAE7-21AE904048D2}" destId="{38234A8C-CDAF-4198-9F19-CB20FDD107AD}" srcOrd="0" destOrd="0" presId="urn:microsoft.com/office/officeart/2008/layout/VerticalCurvedList"/>
    <dgm:cxn modelId="{54E40E19-FD72-4385-9573-05D3D7DA43EF}" type="presOf" srcId="{C71CEA81-B3A6-4473-ADEE-B997391B9B68}" destId="{3CEA92A9-AA80-4F77-8660-1169D430B1AF}" srcOrd="0" destOrd="0" presId="urn:microsoft.com/office/officeart/2008/layout/VerticalCurvedList"/>
    <dgm:cxn modelId="{CB8BE60C-EF1C-41AE-8843-E04683A351E2}" srcId="{1913F9EA-7FC0-4D65-9571-B246D3FE48CF}" destId="{362213FF-7831-4207-BAE7-21AE904048D2}" srcOrd="0" destOrd="0" parTransId="{192683C8-B474-4D44-A5C8-B87B71366626}" sibTransId="{C71CEA81-B3A6-4473-ADEE-B997391B9B68}"/>
    <dgm:cxn modelId="{62C6411D-BF5F-43C6-9DC1-D1E53A65AD2A}" type="presOf" srcId="{A3713289-2A47-4150-94EF-ED0ADAAA47C1}" destId="{4976156C-5892-4EF7-B11D-37485A2E10D6}" srcOrd="0" destOrd="0" presId="urn:microsoft.com/office/officeart/2008/layout/VerticalCurvedList"/>
    <dgm:cxn modelId="{F3B6C464-0DC0-4DA0-99BF-9DAD9DAE3748}" srcId="{1913F9EA-7FC0-4D65-9571-B246D3FE48CF}" destId="{179FE8F4-5D7F-4DB8-BD00-AB13B4D83336}" srcOrd="4" destOrd="0" parTransId="{50A3E191-3D3C-4291-9C80-82DB0A24B7DC}" sibTransId="{E88A1986-F420-4DF9-94FF-BB76DB5FE119}"/>
    <dgm:cxn modelId="{F1754D49-B7E3-4496-B8C3-D3184623EB75}" type="presOf" srcId="{179FE8F4-5D7F-4DB8-BD00-AB13B4D83336}" destId="{6C59220D-1EA8-4545-8C72-5FC7F4C5008C}" srcOrd="0" destOrd="0" presId="urn:microsoft.com/office/officeart/2008/layout/VerticalCurvedList"/>
    <dgm:cxn modelId="{8443A1A5-94DA-495D-8109-52BB52D5CAAD}" srcId="{1913F9EA-7FC0-4D65-9571-B246D3FE48CF}" destId="{7A6BBE88-CF50-4EB4-B916-8E0E29235C1B}" srcOrd="1" destOrd="0" parTransId="{D3696D07-DD6B-449C-8597-98BCFFFA1246}" sibTransId="{6AAC3FF8-BAC5-4C4A-9730-2B95ED2B9E04}"/>
    <dgm:cxn modelId="{E30EBEF1-2D8F-43AB-93F6-B8ABC2D7237D}" type="presOf" srcId="{1913F9EA-7FC0-4D65-9571-B246D3FE48CF}" destId="{4FEAAE54-1189-44D2-86AD-5011320001F7}" srcOrd="0" destOrd="0" presId="urn:microsoft.com/office/officeart/2008/layout/VerticalCurvedList"/>
    <dgm:cxn modelId="{E1B9B9CA-05D5-475D-8FA6-7D424C30099F}" type="presOf" srcId="{B859823D-D0FB-4D1C-AA69-E12D93389506}" destId="{C6C1EDF0-ED8A-4932-A452-14E745A97C63}" srcOrd="0" destOrd="0" presId="urn:microsoft.com/office/officeart/2008/layout/VerticalCurvedList"/>
    <dgm:cxn modelId="{EFE0DADD-D03D-4209-B1AD-A13CB377CBF5}" srcId="{1913F9EA-7FC0-4D65-9571-B246D3FE48CF}" destId="{B859823D-D0FB-4D1C-AA69-E12D93389506}" srcOrd="2" destOrd="0" parTransId="{7649895E-9450-4FEC-808A-0F5E63051F07}" sibTransId="{8E53D59D-35E9-401B-8A85-7C1FD6348525}"/>
    <dgm:cxn modelId="{B034F25F-3AA0-4507-B21B-1B09443E9416}" srcId="{1913F9EA-7FC0-4D65-9571-B246D3FE48CF}" destId="{A3713289-2A47-4150-94EF-ED0ADAAA47C1}" srcOrd="3" destOrd="0" parTransId="{3DDBC9B8-6FFD-4769-B94B-5C621BE6ACEC}" sibTransId="{7C705737-4D5F-4FD2-8667-E343E4226A4B}"/>
    <dgm:cxn modelId="{6F4D186B-CF90-4B1A-A696-548F98D871E2}" type="presOf" srcId="{7A6BBE88-CF50-4EB4-B916-8E0E29235C1B}" destId="{B4A324C6-0F0A-4E62-B1F5-5F86C5A15092}" srcOrd="0" destOrd="0" presId="urn:microsoft.com/office/officeart/2008/layout/VerticalCurvedList"/>
    <dgm:cxn modelId="{CA080DEC-1672-4B9C-AB6A-F47372EF2058}" type="presParOf" srcId="{4FEAAE54-1189-44D2-86AD-5011320001F7}" destId="{C04FE7CE-31AA-48E1-A8BA-8711880E88AE}" srcOrd="0" destOrd="0" presId="urn:microsoft.com/office/officeart/2008/layout/VerticalCurvedList"/>
    <dgm:cxn modelId="{06D14607-465B-43E9-84C7-F5EC25E1E5DB}" type="presParOf" srcId="{C04FE7CE-31AA-48E1-A8BA-8711880E88AE}" destId="{4FC1B559-90CE-47D3-866D-07B1D45F70A9}" srcOrd="0" destOrd="0" presId="urn:microsoft.com/office/officeart/2008/layout/VerticalCurvedList"/>
    <dgm:cxn modelId="{4D395385-6D3F-4131-B878-B6C3F6145E44}" type="presParOf" srcId="{4FC1B559-90CE-47D3-866D-07B1D45F70A9}" destId="{A53C0F48-965D-4BBC-BABF-3FDC2261D336}" srcOrd="0" destOrd="0" presId="urn:microsoft.com/office/officeart/2008/layout/VerticalCurvedList"/>
    <dgm:cxn modelId="{4D4F13D5-310F-4472-AEEE-9E28C37129A8}" type="presParOf" srcId="{4FC1B559-90CE-47D3-866D-07B1D45F70A9}" destId="{3CEA92A9-AA80-4F77-8660-1169D430B1AF}" srcOrd="1" destOrd="0" presId="urn:microsoft.com/office/officeart/2008/layout/VerticalCurvedList"/>
    <dgm:cxn modelId="{936DBF7E-E429-47F5-B394-A2C0EBC4C344}" type="presParOf" srcId="{4FC1B559-90CE-47D3-866D-07B1D45F70A9}" destId="{4E39C822-C5E7-4A2E-B498-235C402D8401}" srcOrd="2" destOrd="0" presId="urn:microsoft.com/office/officeart/2008/layout/VerticalCurvedList"/>
    <dgm:cxn modelId="{18CE7E47-4258-4007-8C86-504508E8645A}" type="presParOf" srcId="{4FC1B559-90CE-47D3-866D-07B1D45F70A9}" destId="{F6BB9BDE-EA97-4A3C-944F-7721CD357682}" srcOrd="3" destOrd="0" presId="urn:microsoft.com/office/officeart/2008/layout/VerticalCurvedList"/>
    <dgm:cxn modelId="{5F33FEAA-C5C2-4C78-ABB8-61C2B3D82D73}" type="presParOf" srcId="{C04FE7CE-31AA-48E1-A8BA-8711880E88AE}" destId="{38234A8C-CDAF-4198-9F19-CB20FDD107AD}" srcOrd="1" destOrd="0" presId="urn:microsoft.com/office/officeart/2008/layout/VerticalCurvedList"/>
    <dgm:cxn modelId="{2F0A48DF-5ACC-4945-A719-12AAB89BA8DC}" type="presParOf" srcId="{C04FE7CE-31AA-48E1-A8BA-8711880E88AE}" destId="{92ED6156-EF00-4B77-84D1-27E50E535D2A}" srcOrd="2" destOrd="0" presId="urn:microsoft.com/office/officeart/2008/layout/VerticalCurvedList"/>
    <dgm:cxn modelId="{10A2E833-A1FF-4B23-B9BE-FCAAA4B3AAD1}" type="presParOf" srcId="{92ED6156-EF00-4B77-84D1-27E50E535D2A}" destId="{FF99D6D2-A899-46E6-8EA9-77851C93F82E}" srcOrd="0" destOrd="0" presId="urn:microsoft.com/office/officeart/2008/layout/VerticalCurvedList"/>
    <dgm:cxn modelId="{5D437F65-9777-4205-B1AB-E9AC2847FEEA}" type="presParOf" srcId="{C04FE7CE-31AA-48E1-A8BA-8711880E88AE}" destId="{B4A324C6-0F0A-4E62-B1F5-5F86C5A15092}" srcOrd="3" destOrd="0" presId="urn:microsoft.com/office/officeart/2008/layout/VerticalCurvedList"/>
    <dgm:cxn modelId="{84CD9593-0D49-4A16-A2AF-B7971E6B33DC}" type="presParOf" srcId="{C04FE7CE-31AA-48E1-A8BA-8711880E88AE}" destId="{D1E07A1E-2016-4E87-AF81-4E0AE031CBBC}" srcOrd="4" destOrd="0" presId="urn:microsoft.com/office/officeart/2008/layout/VerticalCurvedList"/>
    <dgm:cxn modelId="{CB278C17-DBBB-45BB-9A7E-66A78260E48E}" type="presParOf" srcId="{D1E07A1E-2016-4E87-AF81-4E0AE031CBBC}" destId="{BC79A942-267F-4463-B981-2279469AD63A}" srcOrd="0" destOrd="0" presId="urn:microsoft.com/office/officeart/2008/layout/VerticalCurvedList"/>
    <dgm:cxn modelId="{95C73F46-76BA-4871-844C-4D9ADBD64BFA}" type="presParOf" srcId="{C04FE7CE-31AA-48E1-A8BA-8711880E88AE}" destId="{C6C1EDF0-ED8A-4932-A452-14E745A97C63}" srcOrd="5" destOrd="0" presId="urn:microsoft.com/office/officeart/2008/layout/VerticalCurvedList"/>
    <dgm:cxn modelId="{8B8EEC6A-BAA6-4940-8624-5778303FA9FA}" type="presParOf" srcId="{C04FE7CE-31AA-48E1-A8BA-8711880E88AE}" destId="{D61FDC8E-C302-4EF7-AC22-2157D06FD367}" srcOrd="6" destOrd="0" presId="urn:microsoft.com/office/officeart/2008/layout/VerticalCurvedList"/>
    <dgm:cxn modelId="{CD25D91B-2BC0-4345-9724-615BF1E0267B}" type="presParOf" srcId="{D61FDC8E-C302-4EF7-AC22-2157D06FD367}" destId="{E37928F9-12D8-4C78-817F-AB7CA9EE609E}" srcOrd="0" destOrd="0" presId="urn:microsoft.com/office/officeart/2008/layout/VerticalCurvedList"/>
    <dgm:cxn modelId="{B9097CE6-C9B2-4B34-BA57-F2C5FD94918C}" type="presParOf" srcId="{C04FE7CE-31AA-48E1-A8BA-8711880E88AE}" destId="{4976156C-5892-4EF7-B11D-37485A2E10D6}" srcOrd="7" destOrd="0" presId="urn:microsoft.com/office/officeart/2008/layout/VerticalCurvedList"/>
    <dgm:cxn modelId="{A9A6BA7C-F739-4595-B030-35B811C90049}" type="presParOf" srcId="{C04FE7CE-31AA-48E1-A8BA-8711880E88AE}" destId="{6EA883A3-C876-4FBC-95C9-1F980E012E72}" srcOrd="8" destOrd="0" presId="urn:microsoft.com/office/officeart/2008/layout/VerticalCurvedList"/>
    <dgm:cxn modelId="{201454B2-2BB4-4B7D-8CBA-FD8DB3F394C8}" type="presParOf" srcId="{6EA883A3-C876-4FBC-95C9-1F980E012E72}" destId="{BFD93F76-1C52-42F1-B278-B9973C9DD34B}" srcOrd="0" destOrd="0" presId="urn:microsoft.com/office/officeart/2008/layout/VerticalCurvedList"/>
    <dgm:cxn modelId="{E2B00D06-2A7B-4C42-B968-99F196BE8D51}" type="presParOf" srcId="{C04FE7CE-31AA-48E1-A8BA-8711880E88AE}" destId="{6C59220D-1EA8-4545-8C72-5FC7F4C5008C}" srcOrd="9" destOrd="0" presId="urn:microsoft.com/office/officeart/2008/layout/VerticalCurvedList"/>
    <dgm:cxn modelId="{EDF1AFD6-18F8-4C5E-832F-384A8263099D}" type="presParOf" srcId="{C04FE7CE-31AA-48E1-A8BA-8711880E88AE}" destId="{7092E5A7-7417-4CF6-88D9-940CD6B4370C}" srcOrd="10" destOrd="0" presId="urn:microsoft.com/office/officeart/2008/layout/VerticalCurvedList"/>
    <dgm:cxn modelId="{C2531B2D-2627-49B5-9519-982CF9D04266}" type="presParOf" srcId="{7092E5A7-7417-4CF6-88D9-940CD6B4370C}" destId="{33B15821-93AD-470D-A569-E692048690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FF4E66-5E20-42CA-A0A8-94721BD8FA94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C29DA9-B90D-463E-A5F6-36FEEB32254B}">
      <dgm:prSet phldrT="[Текст]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2 072,2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C710354-410C-45C6-92F3-4D4B6D940A72}" type="parTrans" cxnId="{C8239A92-407B-480C-9815-FE9A306662EA}">
      <dgm:prSet/>
      <dgm:spPr/>
      <dgm:t>
        <a:bodyPr/>
        <a:lstStyle/>
        <a:p>
          <a:endParaRPr lang="ru-RU"/>
        </a:p>
      </dgm:t>
    </dgm:pt>
    <dgm:pt modelId="{82FBA381-BFE7-49BA-91D4-1CF326874C6E}" type="sibTrans" cxnId="{C8239A92-407B-480C-9815-FE9A306662EA}">
      <dgm:prSet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4A27EDF6-0B82-41DE-9CFF-E46959158EF8}">
      <dgm:prSet phldrT="[Текст]"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2 149,4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2568F09-C121-477A-94B1-9FEBFB8562B3}" type="parTrans" cxnId="{6C64F128-43ED-4E2D-BDEB-6308B324736F}">
      <dgm:prSet/>
      <dgm:spPr/>
      <dgm:t>
        <a:bodyPr/>
        <a:lstStyle/>
        <a:p>
          <a:endParaRPr lang="ru-RU"/>
        </a:p>
      </dgm:t>
    </dgm:pt>
    <dgm:pt modelId="{E93B6BBE-A890-4F31-9E4D-12AE643B5116}" type="sibTrans" cxnId="{6C64F128-43ED-4E2D-BDEB-6308B324736F}">
      <dgm:prSet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9471F366-F8E7-4981-8F48-EFDF7409D528}">
      <dgm:prSet/>
      <dgm:spPr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2 000,6</a:t>
          </a:r>
          <a:endParaRPr lang="ru-RU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A8356AE-3515-4916-9E67-7F2CF944FBE0}" type="parTrans" cxnId="{53B98416-5644-497B-A7D9-7E368E5D2A07}">
      <dgm:prSet/>
      <dgm:spPr/>
      <dgm:t>
        <a:bodyPr/>
        <a:lstStyle/>
        <a:p>
          <a:endParaRPr lang="ru-RU"/>
        </a:p>
      </dgm:t>
    </dgm:pt>
    <dgm:pt modelId="{E6CCFEAA-BBF2-4D37-9672-EDA7D4CDC6A3}" type="sibTrans" cxnId="{53B98416-5644-497B-A7D9-7E368E5D2A07}">
      <dgm:prSet/>
      <dgm:spPr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</dgm:spPr>
      <dgm:t>
        <a:bodyPr/>
        <a:lstStyle/>
        <a:p>
          <a:endParaRPr lang="ru-RU"/>
        </a:p>
      </dgm:t>
    </dgm:pt>
    <dgm:pt modelId="{53AF3280-15C5-48E5-8C9F-0649AF7C0419}" type="pres">
      <dgm:prSet presAssocID="{5DFF4E66-5E20-42CA-A0A8-94721BD8FA9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9070225-05F4-47D0-998E-0E1E561D4F0C}" type="pres">
      <dgm:prSet presAssocID="{5DFF4E66-5E20-42CA-A0A8-94721BD8FA94}" presName="dot1" presStyleLbl="alignNode1" presStyleIdx="0" presStyleCnt="12"/>
      <dgm:spPr/>
    </dgm:pt>
    <dgm:pt modelId="{9ED4F3DA-BE38-48A5-B06E-4496ECED0981}" type="pres">
      <dgm:prSet presAssocID="{5DFF4E66-5E20-42CA-A0A8-94721BD8FA94}" presName="dot2" presStyleLbl="alignNode1" presStyleIdx="1" presStyleCnt="12"/>
      <dgm:spPr/>
    </dgm:pt>
    <dgm:pt modelId="{5AA2717C-B0D2-46C3-BEB5-4C909732AB90}" type="pres">
      <dgm:prSet presAssocID="{5DFF4E66-5E20-42CA-A0A8-94721BD8FA94}" presName="dot3" presStyleLbl="alignNode1" presStyleIdx="2" presStyleCnt="12"/>
      <dgm:spPr/>
    </dgm:pt>
    <dgm:pt modelId="{B77C6BEF-AF9D-48D2-B14D-24BB12D38764}" type="pres">
      <dgm:prSet presAssocID="{5DFF4E66-5E20-42CA-A0A8-94721BD8FA94}" presName="dot4" presStyleLbl="alignNode1" presStyleIdx="3" presStyleCnt="12"/>
      <dgm:spPr/>
    </dgm:pt>
    <dgm:pt modelId="{494B6142-56A6-4717-8D0D-A6BC2B4CB267}" type="pres">
      <dgm:prSet presAssocID="{5DFF4E66-5E20-42CA-A0A8-94721BD8FA94}" presName="dot5" presStyleLbl="alignNode1" presStyleIdx="4" presStyleCnt="12"/>
      <dgm:spPr/>
    </dgm:pt>
    <dgm:pt modelId="{1F03BE1A-E828-4543-B794-C2A808B21F69}" type="pres">
      <dgm:prSet presAssocID="{5DFF4E66-5E20-42CA-A0A8-94721BD8FA94}" presName="dotArrow1" presStyleLbl="alignNode1" presStyleIdx="5" presStyleCnt="12"/>
      <dgm:spPr/>
    </dgm:pt>
    <dgm:pt modelId="{40F72D36-5F36-4950-853F-6865F5CC40F1}" type="pres">
      <dgm:prSet presAssocID="{5DFF4E66-5E20-42CA-A0A8-94721BD8FA94}" presName="dotArrow2" presStyleLbl="alignNode1" presStyleIdx="6" presStyleCnt="12"/>
      <dgm:spPr/>
    </dgm:pt>
    <dgm:pt modelId="{5A422BFD-BEA9-4BB7-8D49-20199CD28B24}" type="pres">
      <dgm:prSet presAssocID="{5DFF4E66-5E20-42CA-A0A8-94721BD8FA94}" presName="dotArrow3" presStyleLbl="alignNode1" presStyleIdx="7" presStyleCnt="12"/>
      <dgm:spPr/>
    </dgm:pt>
    <dgm:pt modelId="{32703A5C-25CE-4B25-B88C-ABF749758181}" type="pres">
      <dgm:prSet presAssocID="{5DFF4E66-5E20-42CA-A0A8-94721BD8FA94}" presName="dotArrow4" presStyleLbl="alignNode1" presStyleIdx="8" presStyleCnt="12"/>
      <dgm:spPr/>
    </dgm:pt>
    <dgm:pt modelId="{063C4A27-0278-4807-90FE-271A46E51BB8}" type="pres">
      <dgm:prSet presAssocID="{5DFF4E66-5E20-42CA-A0A8-94721BD8FA94}" presName="dotArrow5" presStyleLbl="alignNode1" presStyleIdx="9" presStyleCnt="12"/>
      <dgm:spPr/>
    </dgm:pt>
    <dgm:pt modelId="{56D57483-BF8F-4EB1-B582-560AC66994B1}" type="pres">
      <dgm:prSet presAssocID="{5DFF4E66-5E20-42CA-A0A8-94721BD8FA94}" presName="dotArrow6" presStyleLbl="alignNode1" presStyleIdx="10" presStyleCnt="12"/>
      <dgm:spPr/>
    </dgm:pt>
    <dgm:pt modelId="{06ACDCAE-C3C3-43A1-9167-A5A3409352C0}" type="pres">
      <dgm:prSet presAssocID="{5DFF4E66-5E20-42CA-A0A8-94721BD8FA94}" presName="dotArrow7" presStyleLbl="alignNode1" presStyleIdx="11" presStyleCnt="12"/>
      <dgm:spPr/>
    </dgm:pt>
    <dgm:pt modelId="{99DC0741-1743-4FBB-BA2B-3108D15B206E}" type="pres">
      <dgm:prSet presAssocID="{9471F366-F8E7-4981-8F48-EFDF7409D528}" presName="parTx1" presStyleLbl="node1" presStyleIdx="0" presStyleCnt="3" custLinFactNeighborX="2988" custLinFactNeighborY="-1922"/>
      <dgm:spPr/>
      <dgm:t>
        <a:bodyPr/>
        <a:lstStyle/>
        <a:p>
          <a:endParaRPr lang="ru-RU"/>
        </a:p>
      </dgm:t>
    </dgm:pt>
    <dgm:pt modelId="{661988A8-CE8E-490F-ADB8-BCA1B5FABD95}" type="pres">
      <dgm:prSet presAssocID="{E6CCFEAA-BBF2-4D37-9672-EDA7D4CDC6A3}" presName="picture1" presStyleCnt="0"/>
      <dgm:spPr/>
    </dgm:pt>
    <dgm:pt modelId="{83552E1F-D177-4C0A-9ABD-810A5E03917F}" type="pres">
      <dgm:prSet presAssocID="{E6CCFEAA-BBF2-4D37-9672-EDA7D4CDC6A3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108C4354-D485-49F4-985C-2FC24D783D99}" type="pres">
      <dgm:prSet presAssocID="{3FC29DA9-B90D-463E-A5F6-36FEEB32254B}" presName="parTx2" presStyleLbl="node1" presStyleIdx="1" presStyleCnt="3" custLinFactNeighborX="6101" custLinFactNeighborY="-36802"/>
      <dgm:spPr/>
      <dgm:t>
        <a:bodyPr/>
        <a:lstStyle/>
        <a:p>
          <a:endParaRPr lang="ru-RU"/>
        </a:p>
      </dgm:t>
    </dgm:pt>
    <dgm:pt modelId="{95240A88-CC0C-4BE5-A977-9605FFF09B9E}" type="pres">
      <dgm:prSet presAssocID="{82FBA381-BFE7-49BA-91D4-1CF326874C6E}" presName="picture2" presStyleCnt="0"/>
      <dgm:spPr/>
    </dgm:pt>
    <dgm:pt modelId="{D9AD9761-C148-435D-82AF-C06B2D750168}" type="pres">
      <dgm:prSet presAssocID="{82FBA381-BFE7-49BA-91D4-1CF326874C6E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855F9C94-9133-401D-A2D1-97C1472F48D3}" type="pres">
      <dgm:prSet presAssocID="{4A27EDF6-0B82-41DE-9CFF-E46959158EF8}" presName="parTx3" presStyleLbl="node1" presStyleIdx="2" presStyleCnt="3"/>
      <dgm:spPr/>
      <dgm:t>
        <a:bodyPr/>
        <a:lstStyle/>
        <a:p>
          <a:endParaRPr lang="ru-RU"/>
        </a:p>
      </dgm:t>
    </dgm:pt>
    <dgm:pt modelId="{0FDBDEBD-BCDC-4A86-96D0-6E6AE933EF25}" type="pres">
      <dgm:prSet presAssocID="{E93B6BBE-A890-4F31-9E4D-12AE643B5116}" presName="picture3" presStyleCnt="0"/>
      <dgm:spPr/>
    </dgm:pt>
    <dgm:pt modelId="{C520EA85-6B0A-4D35-A8B4-DDEB729BA8A8}" type="pres">
      <dgm:prSet presAssocID="{E93B6BBE-A890-4F31-9E4D-12AE643B5116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53B98416-5644-497B-A7D9-7E368E5D2A07}" srcId="{5DFF4E66-5E20-42CA-A0A8-94721BD8FA94}" destId="{9471F366-F8E7-4981-8F48-EFDF7409D528}" srcOrd="0" destOrd="0" parTransId="{9A8356AE-3515-4916-9E67-7F2CF944FBE0}" sibTransId="{E6CCFEAA-BBF2-4D37-9672-EDA7D4CDC6A3}"/>
    <dgm:cxn modelId="{C8239A92-407B-480C-9815-FE9A306662EA}" srcId="{5DFF4E66-5E20-42CA-A0A8-94721BD8FA94}" destId="{3FC29DA9-B90D-463E-A5F6-36FEEB32254B}" srcOrd="1" destOrd="0" parTransId="{6C710354-410C-45C6-92F3-4D4B6D940A72}" sibTransId="{82FBA381-BFE7-49BA-91D4-1CF326874C6E}"/>
    <dgm:cxn modelId="{81FD2111-DB09-462C-9FE6-F51E3B31AE0D}" type="presOf" srcId="{E93B6BBE-A890-4F31-9E4D-12AE643B5116}" destId="{C520EA85-6B0A-4D35-A8B4-DDEB729BA8A8}" srcOrd="0" destOrd="0" presId="urn:microsoft.com/office/officeart/2008/layout/AscendingPictureAccentProcess"/>
    <dgm:cxn modelId="{745DD362-833A-4DB3-A15A-D1D1E0C40208}" type="presOf" srcId="{4A27EDF6-0B82-41DE-9CFF-E46959158EF8}" destId="{855F9C94-9133-401D-A2D1-97C1472F48D3}" srcOrd="0" destOrd="0" presId="urn:microsoft.com/office/officeart/2008/layout/AscendingPictureAccentProcess"/>
    <dgm:cxn modelId="{2E28B326-EB68-4890-9635-E7E3C4F9A3DE}" type="presOf" srcId="{5DFF4E66-5E20-42CA-A0A8-94721BD8FA94}" destId="{53AF3280-15C5-48E5-8C9F-0649AF7C0419}" srcOrd="0" destOrd="0" presId="urn:microsoft.com/office/officeart/2008/layout/AscendingPictureAccentProcess"/>
    <dgm:cxn modelId="{78F2C6CD-2BF0-45AD-99EF-6C59B9CF49A6}" type="presOf" srcId="{E6CCFEAA-BBF2-4D37-9672-EDA7D4CDC6A3}" destId="{83552E1F-D177-4C0A-9ABD-810A5E03917F}" srcOrd="0" destOrd="0" presId="urn:microsoft.com/office/officeart/2008/layout/AscendingPictureAccentProcess"/>
    <dgm:cxn modelId="{F3CDD046-B38E-4145-9EBC-C8D5F4B73409}" type="presOf" srcId="{3FC29DA9-B90D-463E-A5F6-36FEEB32254B}" destId="{108C4354-D485-49F4-985C-2FC24D783D99}" srcOrd="0" destOrd="0" presId="urn:microsoft.com/office/officeart/2008/layout/AscendingPictureAccentProcess"/>
    <dgm:cxn modelId="{6C64F128-43ED-4E2D-BDEB-6308B324736F}" srcId="{5DFF4E66-5E20-42CA-A0A8-94721BD8FA94}" destId="{4A27EDF6-0B82-41DE-9CFF-E46959158EF8}" srcOrd="2" destOrd="0" parTransId="{B2568F09-C121-477A-94B1-9FEBFB8562B3}" sibTransId="{E93B6BBE-A890-4F31-9E4D-12AE643B5116}"/>
    <dgm:cxn modelId="{FEEE333D-3EA2-4512-A52C-18B8A6FFAC9D}" type="presOf" srcId="{82FBA381-BFE7-49BA-91D4-1CF326874C6E}" destId="{D9AD9761-C148-435D-82AF-C06B2D750168}" srcOrd="0" destOrd="0" presId="urn:microsoft.com/office/officeart/2008/layout/AscendingPictureAccentProcess"/>
    <dgm:cxn modelId="{ACE24C96-7552-46BA-BD5E-6D74B8CAA124}" type="presOf" srcId="{9471F366-F8E7-4981-8F48-EFDF7409D528}" destId="{99DC0741-1743-4FBB-BA2B-3108D15B206E}" srcOrd="0" destOrd="0" presId="urn:microsoft.com/office/officeart/2008/layout/AscendingPictureAccentProcess"/>
    <dgm:cxn modelId="{2B4571BC-BB9D-4C46-ABDC-31E109A709C2}" type="presParOf" srcId="{53AF3280-15C5-48E5-8C9F-0649AF7C0419}" destId="{39070225-05F4-47D0-998E-0E1E561D4F0C}" srcOrd="0" destOrd="0" presId="urn:microsoft.com/office/officeart/2008/layout/AscendingPictureAccentProcess"/>
    <dgm:cxn modelId="{B2244709-F936-4F12-A8C7-564AEDA2401A}" type="presParOf" srcId="{53AF3280-15C5-48E5-8C9F-0649AF7C0419}" destId="{9ED4F3DA-BE38-48A5-B06E-4496ECED0981}" srcOrd="1" destOrd="0" presId="urn:microsoft.com/office/officeart/2008/layout/AscendingPictureAccentProcess"/>
    <dgm:cxn modelId="{0AE32D2D-34E3-44A5-BD23-C117C81625C7}" type="presParOf" srcId="{53AF3280-15C5-48E5-8C9F-0649AF7C0419}" destId="{5AA2717C-B0D2-46C3-BEB5-4C909732AB90}" srcOrd="2" destOrd="0" presId="urn:microsoft.com/office/officeart/2008/layout/AscendingPictureAccentProcess"/>
    <dgm:cxn modelId="{C0D579CC-D882-4533-A803-6ED2DBC170C3}" type="presParOf" srcId="{53AF3280-15C5-48E5-8C9F-0649AF7C0419}" destId="{B77C6BEF-AF9D-48D2-B14D-24BB12D38764}" srcOrd="3" destOrd="0" presId="urn:microsoft.com/office/officeart/2008/layout/AscendingPictureAccentProcess"/>
    <dgm:cxn modelId="{C9AE91F2-D5EB-443E-BB4D-4912F1FF20AF}" type="presParOf" srcId="{53AF3280-15C5-48E5-8C9F-0649AF7C0419}" destId="{494B6142-56A6-4717-8D0D-A6BC2B4CB267}" srcOrd="4" destOrd="0" presId="urn:microsoft.com/office/officeart/2008/layout/AscendingPictureAccentProcess"/>
    <dgm:cxn modelId="{18FB4DE5-B7C2-4AD9-A717-AA389A547ACD}" type="presParOf" srcId="{53AF3280-15C5-48E5-8C9F-0649AF7C0419}" destId="{1F03BE1A-E828-4543-B794-C2A808B21F69}" srcOrd="5" destOrd="0" presId="urn:microsoft.com/office/officeart/2008/layout/AscendingPictureAccentProcess"/>
    <dgm:cxn modelId="{6A6AFB0A-C01A-4A63-BCB9-386E9D545D2D}" type="presParOf" srcId="{53AF3280-15C5-48E5-8C9F-0649AF7C0419}" destId="{40F72D36-5F36-4950-853F-6865F5CC40F1}" srcOrd="6" destOrd="0" presId="urn:microsoft.com/office/officeart/2008/layout/AscendingPictureAccentProcess"/>
    <dgm:cxn modelId="{6D5FDE7B-2705-49EA-BF3C-9757088C0E69}" type="presParOf" srcId="{53AF3280-15C5-48E5-8C9F-0649AF7C0419}" destId="{5A422BFD-BEA9-4BB7-8D49-20199CD28B24}" srcOrd="7" destOrd="0" presId="urn:microsoft.com/office/officeart/2008/layout/AscendingPictureAccentProcess"/>
    <dgm:cxn modelId="{5224D6DD-E9E6-48B3-9BBF-8D11612FBB0C}" type="presParOf" srcId="{53AF3280-15C5-48E5-8C9F-0649AF7C0419}" destId="{32703A5C-25CE-4B25-B88C-ABF749758181}" srcOrd="8" destOrd="0" presId="urn:microsoft.com/office/officeart/2008/layout/AscendingPictureAccentProcess"/>
    <dgm:cxn modelId="{DF8E1908-DC86-4B18-83E1-658ECFC5A354}" type="presParOf" srcId="{53AF3280-15C5-48E5-8C9F-0649AF7C0419}" destId="{063C4A27-0278-4807-90FE-271A46E51BB8}" srcOrd="9" destOrd="0" presId="urn:microsoft.com/office/officeart/2008/layout/AscendingPictureAccentProcess"/>
    <dgm:cxn modelId="{864A14B3-4CC1-49A8-9C47-650B3089366F}" type="presParOf" srcId="{53AF3280-15C5-48E5-8C9F-0649AF7C0419}" destId="{56D57483-BF8F-4EB1-B582-560AC66994B1}" srcOrd="10" destOrd="0" presId="urn:microsoft.com/office/officeart/2008/layout/AscendingPictureAccentProcess"/>
    <dgm:cxn modelId="{3A459E61-7FDB-48C9-8B48-6703510466DA}" type="presParOf" srcId="{53AF3280-15C5-48E5-8C9F-0649AF7C0419}" destId="{06ACDCAE-C3C3-43A1-9167-A5A3409352C0}" srcOrd="11" destOrd="0" presId="urn:microsoft.com/office/officeart/2008/layout/AscendingPictureAccentProcess"/>
    <dgm:cxn modelId="{60D10F55-A54E-4471-A7D4-437B5B3BF6C2}" type="presParOf" srcId="{53AF3280-15C5-48E5-8C9F-0649AF7C0419}" destId="{99DC0741-1743-4FBB-BA2B-3108D15B206E}" srcOrd="12" destOrd="0" presId="urn:microsoft.com/office/officeart/2008/layout/AscendingPictureAccentProcess"/>
    <dgm:cxn modelId="{955674A4-8381-4E80-9158-AE3E97C5EEB1}" type="presParOf" srcId="{53AF3280-15C5-48E5-8C9F-0649AF7C0419}" destId="{661988A8-CE8E-490F-ADB8-BCA1B5FABD95}" srcOrd="13" destOrd="0" presId="urn:microsoft.com/office/officeart/2008/layout/AscendingPictureAccentProcess"/>
    <dgm:cxn modelId="{D2ECF7AA-A3C0-4445-9C22-3338E2671ABA}" type="presParOf" srcId="{661988A8-CE8E-490F-ADB8-BCA1B5FABD95}" destId="{83552E1F-D177-4C0A-9ABD-810A5E03917F}" srcOrd="0" destOrd="0" presId="urn:microsoft.com/office/officeart/2008/layout/AscendingPictureAccentProcess"/>
    <dgm:cxn modelId="{78A1B48B-27F2-4CE2-ABA2-5D7289E59B48}" type="presParOf" srcId="{53AF3280-15C5-48E5-8C9F-0649AF7C0419}" destId="{108C4354-D485-49F4-985C-2FC24D783D99}" srcOrd="14" destOrd="0" presId="urn:microsoft.com/office/officeart/2008/layout/AscendingPictureAccentProcess"/>
    <dgm:cxn modelId="{61C916CE-6805-4DC5-B686-2B169EB0CE9A}" type="presParOf" srcId="{53AF3280-15C5-48E5-8C9F-0649AF7C0419}" destId="{95240A88-CC0C-4BE5-A977-9605FFF09B9E}" srcOrd="15" destOrd="0" presId="urn:microsoft.com/office/officeart/2008/layout/AscendingPictureAccentProcess"/>
    <dgm:cxn modelId="{B805BEC3-982E-44DA-8A87-929DB8ECE77B}" type="presParOf" srcId="{95240A88-CC0C-4BE5-A977-9605FFF09B9E}" destId="{D9AD9761-C148-435D-82AF-C06B2D750168}" srcOrd="0" destOrd="0" presId="urn:microsoft.com/office/officeart/2008/layout/AscendingPictureAccentProcess"/>
    <dgm:cxn modelId="{40117ED1-8705-4ACA-878C-53D009EBAF64}" type="presParOf" srcId="{53AF3280-15C5-48E5-8C9F-0649AF7C0419}" destId="{855F9C94-9133-401D-A2D1-97C1472F48D3}" srcOrd="16" destOrd="0" presId="urn:microsoft.com/office/officeart/2008/layout/AscendingPictureAccentProcess"/>
    <dgm:cxn modelId="{68DBE593-BE4F-4A60-8B28-9E466FF23E75}" type="presParOf" srcId="{53AF3280-15C5-48E5-8C9F-0649AF7C0419}" destId="{0FDBDEBD-BCDC-4A86-96D0-6E6AE933EF25}" srcOrd="17" destOrd="0" presId="urn:microsoft.com/office/officeart/2008/layout/AscendingPictureAccentProcess"/>
    <dgm:cxn modelId="{BDCAE345-E3D3-4C7D-B4D3-6142FC90A575}" type="presParOf" srcId="{0FDBDEBD-BCDC-4A86-96D0-6E6AE933EF25}" destId="{C520EA85-6B0A-4D35-A8B4-DDEB729BA8A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AEE96-57DB-440F-8B1E-F62622FAB89A}">
      <dsp:nvSpPr>
        <dsp:cNvPr id="0" name=""/>
        <dsp:cNvSpPr/>
      </dsp:nvSpPr>
      <dsp:spPr>
        <a:xfrm rot="5400000">
          <a:off x="2767434" y="103787"/>
          <a:ext cx="1591183" cy="1384329"/>
        </a:xfrm>
        <a:prstGeom prst="hexagon">
          <a:avLst>
            <a:gd name="adj" fmla="val 25000"/>
            <a:gd name="vf" fmla="val 115470"/>
          </a:avLst>
        </a:prstGeom>
        <a:solidFill>
          <a:srgbClr val="9999FF"/>
        </a:solidFill>
        <a:ln w="25400" cap="flat" cmpd="sng" algn="ctr">
          <a:solidFill>
            <a:srgbClr val="66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+mn-lt"/>
              <a:ea typeface="Cambria" panose="02040503050406030204" pitchFamily="18" charset="0"/>
            </a:rPr>
            <a:t>Культур</a:t>
          </a:r>
          <a:r>
            <a:rPr lang="ru-RU" sz="12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а</a:t>
          </a:r>
          <a:endParaRPr lang="ru-RU" sz="12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3086586" y="248319"/>
        <a:ext cx="952879" cy="1095265"/>
      </dsp:txXfrm>
    </dsp:sp>
    <dsp:sp modelId="{A23E98F9-4217-440F-9226-C6C6DC70CDA2}">
      <dsp:nvSpPr>
        <dsp:cNvPr id="0" name=""/>
        <dsp:cNvSpPr/>
      </dsp:nvSpPr>
      <dsp:spPr>
        <a:xfrm>
          <a:off x="4297197" y="318597"/>
          <a:ext cx="1775760" cy="95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0E416-FD18-42CB-A495-5D66C1E2553C}">
      <dsp:nvSpPr>
        <dsp:cNvPr id="0" name=""/>
        <dsp:cNvSpPr/>
      </dsp:nvSpPr>
      <dsp:spPr>
        <a:xfrm rot="5400000">
          <a:off x="1264730" y="103426"/>
          <a:ext cx="1591183" cy="1384329"/>
        </a:xfrm>
        <a:prstGeom prst="hexagon">
          <a:avLst>
            <a:gd name="adj" fmla="val 25000"/>
            <a:gd name="vf" fmla="val 115470"/>
          </a:avLst>
        </a:prstGeom>
        <a:solidFill>
          <a:srgbClr val="0099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latin typeface="+mn-lt"/>
              <a:ea typeface="Cambria" panose="02040503050406030204" pitchFamily="18" charset="0"/>
            </a:rPr>
            <a:t>Образование</a:t>
          </a:r>
          <a:endParaRPr lang="ru-RU" sz="1200" kern="1200" dirty="0">
            <a:solidFill>
              <a:schemeClr val="bg1"/>
            </a:solidFill>
            <a:latin typeface="+mn-lt"/>
            <a:ea typeface="Cambria" panose="02040503050406030204" pitchFamily="18" charset="0"/>
          </a:endParaRPr>
        </a:p>
      </dsp:txBody>
      <dsp:txXfrm rot="-5400000">
        <a:off x="1583882" y="247958"/>
        <a:ext cx="952879" cy="1095265"/>
      </dsp:txXfrm>
    </dsp:sp>
    <dsp:sp modelId="{CC377CFE-2799-49A2-8D32-01DEA1AC7EA5}">
      <dsp:nvSpPr>
        <dsp:cNvPr id="0" name=""/>
        <dsp:cNvSpPr/>
      </dsp:nvSpPr>
      <dsp:spPr>
        <a:xfrm rot="5400000">
          <a:off x="1984804" y="1420941"/>
          <a:ext cx="1591183" cy="1495989"/>
        </a:xfrm>
        <a:prstGeom prst="hexagon">
          <a:avLst>
            <a:gd name="adj" fmla="val 25000"/>
            <a:gd name="vf" fmla="val 115470"/>
          </a:avLst>
        </a:prstGeom>
        <a:solidFill>
          <a:srgbClr val="009900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Благоустройство</a:t>
          </a:r>
          <a:endParaRPr lang="ru-RU" sz="1200" kern="1200" dirty="0">
            <a:solidFill>
              <a:schemeClr val="bg1"/>
            </a:solidFill>
          </a:endParaRPr>
        </a:p>
      </dsp:txBody>
      <dsp:txXfrm rot="-5400000">
        <a:off x="2274274" y="1630608"/>
        <a:ext cx="1012243" cy="1076655"/>
      </dsp:txXfrm>
    </dsp:sp>
    <dsp:sp modelId="{FD97EEBB-AC86-4072-A1E9-901D75329B21}">
      <dsp:nvSpPr>
        <dsp:cNvPr id="0" name=""/>
        <dsp:cNvSpPr/>
      </dsp:nvSpPr>
      <dsp:spPr>
        <a:xfrm>
          <a:off x="344698" y="1669193"/>
          <a:ext cx="1718478" cy="95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8D591-0B89-4FB2-85D1-E24260C95761}">
      <dsp:nvSpPr>
        <dsp:cNvPr id="0" name=""/>
        <dsp:cNvSpPr/>
      </dsp:nvSpPr>
      <dsp:spPr>
        <a:xfrm rot="5400000">
          <a:off x="3512108" y="1454383"/>
          <a:ext cx="1591183" cy="1384329"/>
        </a:xfrm>
        <a:prstGeom prst="hexagon">
          <a:avLst>
            <a:gd name="adj" fmla="val 25000"/>
            <a:gd name="vf" fmla="val 115470"/>
          </a:avLst>
        </a:prstGeom>
        <a:solidFill>
          <a:srgbClr val="FFFF66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Физическая культура</a:t>
          </a:r>
          <a:endParaRPr lang="ru-RU" sz="1300" kern="1200" dirty="0">
            <a:solidFill>
              <a:schemeClr val="bg1"/>
            </a:solidFill>
          </a:endParaRPr>
        </a:p>
      </dsp:txBody>
      <dsp:txXfrm rot="-5400000">
        <a:off x="3831260" y="1598915"/>
        <a:ext cx="952879" cy="1095265"/>
      </dsp:txXfrm>
    </dsp:sp>
    <dsp:sp modelId="{9F3F1454-7D39-4DDF-83AD-7EF592DC3AB9}">
      <dsp:nvSpPr>
        <dsp:cNvPr id="0" name=""/>
        <dsp:cNvSpPr/>
      </dsp:nvSpPr>
      <dsp:spPr>
        <a:xfrm rot="5400000">
          <a:off x="2767434" y="2804980"/>
          <a:ext cx="1591183" cy="1384329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/>
              </a:solidFill>
            </a:rPr>
            <a:t>Дорожный фонд</a:t>
          </a:r>
          <a:endParaRPr lang="ru-RU" sz="1300" kern="1200" dirty="0">
            <a:solidFill>
              <a:schemeClr val="bg1"/>
            </a:solidFill>
          </a:endParaRPr>
        </a:p>
      </dsp:txBody>
      <dsp:txXfrm rot="-5400000">
        <a:off x="3086586" y="2949512"/>
        <a:ext cx="952879" cy="1095265"/>
      </dsp:txXfrm>
    </dsp:sp>
    <dsp:sp modelId="{613AD21D-FD28-4962-A7A9-A70F222AC298}">
      <dsp:nvSpPr>
        <dsp:cNvPr id="0" name=""/>
        <dsp:cNvSpPr/>
      </dsp:nvSpPr>
      <dsp:spPr>
        <a:xfrm>
          <a:off x="4297197" y="3019789"/>
          <a:ext cx="1775760" cy="954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1F3B0-C4F8-4CB1-9C7D-D901B53B4915}">
      <dsp:nvSpPr>
        <dsp:cNvPr id="0" name=""/>
        <dsp:cNvSpPr/>
      </dsp:nvSpPr>
      <dsp:spPr>
        <a:xfrm rot="5400000">
          <a:off x="1264730" y="2805340"/>
          <a:ext cx="1591183" cy="1384329"/>
        </a:xfrm>
        <a:prstGeom prst="hexagon">
          <a:avLst>
            <a:gd name="adj" fmla="val 25000"/>
            <a:gd name="vf" fmla="val 115470"/>
          </a:avLst>
        </a:prstGeom>
        <a:solidFill>
          <a:srgbClr val="FF3300"/>
        </a:solidFill>
        <a:ln w="254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</a:rPr>
            <a:t>Социальное обеспечение</a:t>
          </a:r>
          <a:endParaRPr lang="ru-RU" sz="1200" kern="1200" dirty="0">
            <a:solidFill>
              <a:schemeClr val="bg1"/>
            </a:solidFill>
          </a:endParaRPr>
        </a:p>
      </dsp:txBody>
      <dsp:txXfrm rot="-5400000">
        <a:off x="1583882" y="2949872"/>
        <a:ext cx="952879" cy="1095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4DFF7-F2B6-43EB-8AAA-3C94C90DAB7E}">
      <dsp:nvSpPr>
        <dsp:cNvPr id="0" name=""/>
        <dsp:cNvSpPr/>
      </dsp:nvSpPr>
      <dsp:spPr>
        <a:xfrm>
          <a:off x="0" y="0"/>
          <a:ext cx="3865528" cy="2160000"/>
        </a:xfrm>
        <a:prstGeom prst="rightArrow">
          <a:avLst/>
        </a:prstGeom>
        <a:solidFill>
          <a:srgbClr val="FF6600"/>
        </a:solidFill>
        <a:ln w="25400" cap="flat" cmpd="sng" algn="ctr">
          <a:solidFill>
            <a:srgbClr val="FF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4AAC-882A-4203-A145-4B81BE4043F1}">
      <dsp:nvSpPr>
        <dsp:cNvPr id="0" name=""/>
        <dsp:cNvSpPr/>
      </dsp:nvSpPr>
      <dsp:spPr>
        <a:xfrm>
          <a:off x="311809" y="552363"/>
          <a:ext cx="3167166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Расходы</a:t>
          </a:r>
          <a:endParaRPr lang="ru-RU" sz="30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11809" y="552363"/>
        <a:ext cx="3167166" cy="108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377F2-6DE3-41EC-9D05-635A90327943}">
      <dsp:nvSpPr>
        <dsp:cNvPr id="0" name=""/>
        <dsp:cNvSpPr/>
      </dsp:nvSpPr>
      <dsp:spPr>
        <a:xfrm>
          <a:off x="2880352" y="3653794"/>
          <a:ext cx="2424756" cy="1890825"/>
        </a:xfrm>
        <a:prstGeom prst="ellipse">
          <a:avLst/>
        </a:prstGeom>
        <a:gradFill flip="none" rotWithShape="1">
          <a:gsLst>
            <a:gs pos="1700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35449" y="3930699"/>
        <a:ext cx="1714562" cy="1337015"/>
      </dsp:txXfrm>
    </dsp:sp>
    <dsp:sp modelId="{4D18CED3-1142-40EA-9116-88C40631624C}">
      <dsp:nvSpPr>
        <dsp:cNvPr id="0" name=""/>
        <dsp:cNvSpPr/>
      </dsp:nvSpPr>
      <dsp:spPr>
        <a:xfrm rot="12821257">
          <a:off x="1070173" y="2964898"/>
          <a:ext cx="2178414" cy="691055"/>
        </a:xfrm>
        <a:prstGeom prst="leftArrow">
          <a:avLst>
            <a:gd name="adj1" fmla="val 60000"/>
            <a:gd name="adj2" fmla="val 50000"/>
          </a:avLst>
        </a:prstGeom>
        <a:solidFill>
          <a:srgbClr val="00CC66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0436B6-97A1-4106-A465-1698EFC5DB02}">
      <dsp:nvSpPr>
        <dsp:cNvPr id="0" name=""/>
        <dsp:cNvSpPr/>
      </dsp:nvSpPr>
      <dsp:spPr>
        <a:xfrm>
          <a:off x="0" y="385781"/>
          <a:ext cx="2506159" cy="464100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9966">
                <a:shade val="30000"/>
                <a:satMod val="115000"/>
              </a:srgbClr>
            </a:gs>
            <a:gs pos="50000">
              <a:srgbClr val="339966">
                <a:shade val="67500"/>
                <a:satMod val="115000"/>
              </a:srgbClr>
            </a:gs>
            <a:gs pos="100000">
              <a:srgbClr val="339966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latin typeface="Times New Roman" pitchFamily="18" charset="0"/>
              <a:cs typeface="Times New Roman" pitchFamily="18" charset="0"/>
            </a:rPr>
            <a:t>Налоговые доходы-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доходы от уплаты налогов, установленных Налоговым кодексом  Российской Федерации (федеральные, региональные и местные налоги и сборы, специальные налоговые режимы: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- Налог на доходы физических лиц;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- Налоги  на совокупный доход;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- Государственная  пошлина;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- Другие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403" y="459184"/>
        <a:ext cx="2359353" cy="4494195"/>
      </dsp:txXfrm>
    </dsp:sp>
    <dsp:sp modelId="{33AE49E3-7EAF-4671-ACEC-5EF4114D59E5}">
      <dsp:nvSpPr>
        <dsp:cNvPr id="0" name=""/>
        <dsp:cNvSpPr/>
      </dsp:nvSpPr>
      <dsp:spPr>
        <a:xfrm rot="18880036">
          <a:off x="4731103" y="2610137"/>
          <a:ext cx="2768757" cy="691055"/>
        </a:xfrm>
        <a:prstGeom prst="leftArrow">
          <a:avLst>
            <a:gd name="adj1" fmla="val 60000"/>
            <a:gd name="adj2" fmla="val 50000"/>
          </a:avLst>
        </a:prstGeom>
        <a:solidFill>
          <a:srgbClr val="33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1BB923-E7F2-4FAE-BCE2-9CBC75F98424}">
      <dsp:nvSpPr>
        <dsp:cNvPr id="0" name=""/>
        <dsp:cNvSpPr/>
      </dsp:nvSpPr>
      <dsp:spPr>
        <a:xfrm>
          <a:off x="5904664" y="315436"/>
          <a:ext cx="2303519" cy="291662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9FF">
                <a:shade val="30000"/>
                <a:satMod val="115000"/>
              </a:srgbClr>
            </a:gs>
            <a:gs pos="50000">
              <a:srgbClr val="0099FF">
                <a:shade val="67500"/>
                <a:satMod val="115000"/>
              </a:srgbClr>
            </a:gs>
            <a:gs pos="100000">
              <a:srgbClr val="0099FF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поступления-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поступающие в бюджет денежные средства из других бюджетов бюджетной системы РФ, а так же перечисления от  физических и юридических лиц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72132" y="382904"/>
        <a:ext cx="2168583" cy="2781687"/>
      </dsp:txXfrm>
    </dsp:sp>
    <dsp:sp modelId="{4C3C8D6A-0A5F-4907-83DC-AB25FCA93C97}">
      <dsp:nvSpPr>
        <dsp:cNvPr id="0" name=""/>
        <dsp:cNvSpPr/>
      </dsp:nvSpPr>
      <dsp:spPr>
        <a:xfrm rot="16192649">
          <a:off x="3098268" y="2305199"/>
          <a:ext cx="1987611" cy="691055"/>
        </a:xfrm>
        <a:prstGeom prst="leftArrow">
          <a:avLst>
            <a:gd name="adj1" fmla="val 60000"/>
            <a:gd name="adj2" fmla="val 50000"/>
          </a:avLst>
        </a:prstGeom>
        <a:solidFill>
          <a:srgbClr val="00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078B0-61B0-4A49-ACC5-75E45D65A14C}">
      <dsp:nvSpPr>
        <dsp:cNvPr id="0" name=""/>
        <dsp:cNvSpPr/>
      </dsp:nvSpPr>
      <dsp:spPr>
        <a:xfrm>
          <a:off x="2808311" y="0"/>
          <a:ext cx="2555800" cy="310101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3CC33">
                <a:shade val="30000"/>
                <a:satMod val="115000"/>
              </a:srgbClr>
            </a:gs>
            <a:gs pos="50000">
              <a:srgbClr val="33CC33">
                <a:shade val="67500"/>
                <a:satMod val="115000"/>
              </a:srgbClr>
            </a:gs>
            <a:gs pos="100000">
              <a:srgbClr val="33CC33">
                <a:shade val="100000"/>
                <a:satMod val="115000"/>
              </a:srgbClr>
            </a:gs>
          </a:gsLst>
          <a:lin ang="5400000" scaled="1"/>
          <a:tileRect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u="sng" kern="1200" dirty="0" smtClean="0">
              <a:latin typeface="Times New Roman" pitchFamily="18" charset="0"/>
              <a:cs typeface="Times New Roman" pitchFamily="18" charset="0"/>
            </a:rPr>
            <a:t>Неналоговые доходы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– доходы от использования имущества, находящегося в муниципальной собственности, плата за негативное воздействие на окружающую среду, доходы от продажи  материальных и нематериальных активов, штрафы, санкции, возмещения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3168" y="74857"/>
        <a:ext cx="2406086" cy="2951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23A05-0CA6-4B1C-9C90-98508B193786}">
      <dsp:nvSpPr>
        <dsp:cNvPr id="0" name=""/>
        <dsp:cNvSpPr/>
      </dsp:nvSpPr>
      <dsp:spPr>
        <a:xfrm>
          <a:off x="0" y="0"/>
          <a:ext cx="6633209" cy="1219657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Дотации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денежная помощь со стороны бюджета другого уровня, предоставляемая на безвозмездной и безвозвратной основе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35723" y="35723"/>
        <a:ext cx="5214042" cy="1148211"/>
      </dsp:txXfrm>
    </dsp:sp>
    <dsp:sp modelId="{347415BA-DC97-43E2-AE7E-CB1E89BDB6C4}">
      <dsp:nvSpPr>
        <dsp:cNvPr id="0" name=""/>
        <dsp:cNvSpPr/>
      </dsp:nvSpPr>
      <dsp:spPr>
        <a:xfrm>
          <a:off x="555531" y="1441413"/>
          <a:ext cx="6633209" cy="1219657"/>
        </a:xfrm>
        <a:prstGeom prst="roundRect">
          <a:avLst>
            <a:gd name="adj" fmla="val 10000"/>
          </a:avLst>
        </a:prstGeom>
        <a:solidFill>
          <a:srgbClr val="6699FF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latin typeface="Book Antiqua" pitchFamily="18" charset="0"/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Субсидии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 - межбюджетные трансферты, предоставляемые бюджету другого уровня на условиях долевого финансирования расходов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591254" y="1477136"/>
        <a:ext cx="5213455" cy="1148211"/>
      </dsp:txXfrm>
    </dsp:sp>
    <dsp:sp modelId="{EFCD9B4C-DA78-46C7-9E8E-1E5C23521922}">
      <dsp:nvSpPr>
        <dsp:cNvPr id="0" name=""/>
        <dsp:cNvSpPr/>
      </dsp:nvSpPr>
      <dsp:spPr>
        <a:xfrm>
          <a:off x="1102771" y="2882826"/>
          <a:ext cx="6633209" cy="1219657"/>
        </a:xfrm>
        <a:prstGeom prst="roundRect">
          <a:avLst>
            <a:gd name="adj" fmla="val 10000"/>
          </a:avLst>
        </a:prstGeom>
        <a:solidFill>
          <a:srgbClr val="CC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Субвенции</a:t>
          </a:r>
          <a:r>
            <a:rPr lang="ru-RU" sz="2000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 – межбюджетные трансферты, предоставляемые местным бюджетам на исполнение переданных государственных полномочий </a:t>
          </a:r>
          <a:endParaRPr lang="ru-RU" sz="2000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1138494" y="2918549"/>
        <a:ext cx="5221746" cy="1148211"/>
      </dsp:txXfrm>
    </dsp:sp>
    <dsp:sp modelId="{98AFC14A-0294-454A-9D8E-0DEDF513300C}">
      <dsp:nvSpPr>
        <dsp:cNvPr id="0" name=""/>
        <dsp:cNvSpPr/>
      </dsp:nvSpPr>
      <dsp:spPr>
        <a:xfrm>
          <a:off x="1656445" y="4392485"/>
          <a:ext cx="6633209" cy="671945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rPr>
            <a:t>Иные межбюджетные трансферты</a:t>
          </a:r>
          <a:endParaRPr lang="ru-RU" sz="2000" b="1" u="sng" kern="1200" dirty="0">
            <a:solidFill>
              <a:schemeClr val="tx2">
                <a:lumMod val="10000"/>
              </a:schemeClr>
            </a:solidFill>
            <a:latin typeface="Book Antiqua" pitchFamily="18" charset="0"/>
          </a:endParaRPr>
        </a:p>
      </dsp:txBody>
      <dsp:txXfrm>
        <a:off x="1676126" y="4412166"/>
        <a:ext cx="5245539" cy="632583"/>
      </dsp:txXfrm>
    </dsp:sp>
    <dsp:sp modelId="{C21735EF-571B-421D-B69C-575E32C59B3D}">
      <dsp:nvSpPr>
        <dsp:cNvPr id="0" name=""/>
        <dsp:cNvSpPr/>
      </dsp:nvSpPr>
      <dsp:spPr>
        <a:xfrm>
          <a:off x="5840432" y="934146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B2B2B2">
            <a:alpha val="89804"/>
          </a:srgbClr>
        </a:solidFill>
        <a:ln w="9525" cap="flat" cmpd="sng" algn="ctr">
          <a:solidFill>
            <a:srgbClr val="3399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18807" y="934146"/>
        <a:ext cx="436027" cy="596565"/>
      </dsp:txXfrm>
    </dsp:sp>
    <dsp:sp modelId="{A19D2155-7612-468E-A3DC-8E1D47EBEE5B}">
      <dsp:nvSpPr>
        <dsp:cNvPr id="0" name=""/>
        <dsp:cNvSpPr/>
      </dsp:nvSpPr>
      <dsp:spPr>
        <a:xfrm>
          <a:off x="6395963" y="2375559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B2B2B2">
            <a:alpha val="90000"/>
          </a:srgbClr>
        </a:solidFill>
        <a:ln w="9525" cap="flat" cmpd="sng" algn="ctr">
          <a:solidFill>
            <a:srgbClr val="6666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74338" y="2375559"/>
        <a:ext cx="436027" cy="596565"/>
      </dsp:txXfrm>
    </dsp:sp>
    <dsp:sp modelId="{2C7A71E0-8E04-4158-8B58-BB3714727D7B}">
      <dsp:nvSpPr>
        <dsp:cNvPr id="0" name=""/>
        <dsp:cNvSpPr/>
      </dsp:nvSpPr>
      <dsp:spPr>
        <a:xfrm>
          <a:off x="6943203" y="3816973"/>
          <a:ext cx="792777" cy="792777"/>
        </a:xfrm>
        <a:prstGeom prst="downArrow">
          <a:avLst>
            <a:gd name="adj1" fmla="val 55000"/>
            <a:gd name="adj2" fmla="val 45000"/>
          </a:avLst>
        </a:prstGeom>
        <a:solidFill>
          <a:srgbClr val="B2B2B2">
            <a:alpha val="90000"/>
          </a:srgbClr>
        </a:solidFill>
        <a:ln w="9525" cap="flat" cmpd="sng" algn="ctr">
          <a:solidFill>
            <a:srgbClr val="FF66FF">
              <a:alpha val="89804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21578" y="3816973"/>
        <a:ext cx="436027" cy="5965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A68C0-7C0F-4B2C-8015-02ABA3ECA676}">
      <dsp:nvSpPr>
        <dsp:cNvPr id="0" name=""/>
        <dsp:cNvSpPr/>
      </dsp:nvSpPr>
      <dsp:spPr>
        <a:xfrm rot="5400000">
          <a:off x="1179076" y="846808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B1A52-85B8-416D-A17D-AC1EB56BDF48}">
      <dsp:nvSpPr>
        <dsp:cNvPr id="0" name=""/>
        <dsp:cNvSpPr/>
      </dsp:nvSpPr>
      <dsp:spPr>
        <a:xfrm>
          <a:off x="708668" y="38794"/>
          <a:ext cx="1781640" cy="858901"/>
        </a:xfrm>
        <a:prstGeom prst="roundRect">
          <a:avLst>
            <a:gd name="adj" fmla="val 16670"/>
          </a:avLst>
        </a:prstGeom>
        <a:solidFill>
          <a:srgbClr val="0099FF"/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Общегосударственные вопросы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750604" y="80730"/>
        <a:ext cx="1697768" cy="775029"/>
      </dsp:txXfrm>
    </dsp:sp>
    <dsp:sp modelId="{A049F8C4-F7ED-47BF-BAC5-BB703752363B}">
      <dsp:nvSpPr>
        <dsp:cNvPr id="0" name=""/>
        <dsp:cNvSpPr/>
      </dsp:nvSpPr>
      <dsp:spPr>
        <a:xfrm>
          <a:off x="2581205" y="147707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809,9</a:t>
          </a:r>
          <a:endParaRPr lang="ru-RU" sz="1600" b="1" kern="1200" dirty="0">
            <a:solidFill>
              <a:srgbClr val="0033CC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rPr>
            <a:t>485,5</a:t>
          </a:r>
          <a:endParaRPr lang="ru-RU" sz="1600" b="1" kern="1200" dirty="0">
            <a:solidFill>
              <a:srgbClr val="FF330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489,1</a:t>
          </a:r>
          <a:endParaRPr lang="ru-RU" sz="1600" b="1" kern="1200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581205" y="147707"/>
        <a:ext cx="892445" cy="694202"/>
      </dsp:txXfrm>
    </dsp:sp>
    <dsp:sp modelId="{A7ED7154-B966-4D6F-AC5E-5353C4AAA0F0}">
      <dsp:nvSpPr>
        <dsp:cNvPr id="0" name=""/>
        <dsp:cNvSpPr/>
      </dsp:nvSpPr>
      <dsp:spPr>
        <a:xfrm rot="5400000">
          <a:off x="2261001" y="1811638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AFF04-343F-4E9E-97D1-C762C0DCEDA7}">
      <dsp:nvSpPr>
        <dsp:cNvPr id="0" name=""/>
        <dsp:cNvSpPr/>
      </dsp:nvSpPr>
      <dsp:spPr>
        <a:xfrm>
          <a:off x="1859130" y="1003624"/>
          <a:ext cx="1644565" cy="858901"/>
        </a:xfrm>
        <a:prstGeom prst="roundRect">
          <a:avLst>
            <a:gd name="adj" fmla="val 16670"/>
          </a:avLst>
        </a:prstGeom>
        <a:solidFill>
          <a:srgbClr val="0099FF"/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Национальная оборона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901066" y="1045560"/>
        <a:ext cx="1560693" cy="775029"/>
      </dsp:txXfrm>
    </dsp:sp>
    <dsp:sp modelId="{9F9ABEAA-FED2-4888-8EAA-2D69DAE98004}">
      <dsp:nvSpPr>
        <dsp:cNvPr id="0" name=""/>
        <dsp:cNvSpPr/>
      </dsp:nvSpPr>
      <dsp:spPr>
        <a:xfrm>
          <a:off x="3615170" y="1107817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486,1</a:t>
          </a:r>
          <a:endParaRPr lang="ru-RU" sz="1600" b="1" kern="1200" dirty="0">
            <a:solidFill>
              <a:srgbClr val="0033CC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rPr>
            <a:t>289,0</a:t>
          </a:r>
          <a:endParaRPr lang="ru-RU" sz="1600" b="1" kern="1200" dirty="0">
            <a:solidFill>
              <a:srgbClr val="FF330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300,1</a:t>
          </a:r>
          <a:endParaRPr lang="ru-RU" sz="1600" b="1" kern="1200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15170" y="1107817"/>
        <a:ext cx="892445" cy="694202"/>
      </dsp:txXfrm>
    </dsp:sp>
    <dsp:sp modelId="{6F6477AC-A982-4F43-8843-4EB90A464DF8}">
      <dsp:nvSpPr>
        <dsp:cNvPr id="0" name=""/>
        <dsp:cNvSpPr/>
      </dsp:nvSpPr>
      <dsp:spPr>
        <a:xfrm rot="5400000">
          <a:off x="3554855" y="2749389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98C1F-7E67-4B06-BA11-BBF560C38E33}">
      <dsp:nvSpPr>
        <dsp:cNvPr id="0" name=""/>
        <dsp:cNvSpPr/>
      </dsp:nvSpPr>
      <dsp:spPr>
        <a:xfrm>
          <a:off x="3009592" y="1968454"/>
          <a:ext cx="1877559" cy="858901"/>
        </a:xfrm>
        <a:prstGeom prst="roundRect">
          <a:avLst>
            <a:gd name="adj" fmla="val 16670"/>
          </a:avLst>
        </a:prstGeom>
        <a:solidFill>
          <a:srgbClr val="0099FF"/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Национальная экономика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51528" y="2010390"/>
        <a:ext cx="1793687" cy="775029"/>
      </dsp:txXfrm>
    </dsp:sp>
    <dsp:sp modelId="{9324E64F-AEBB-48D7-84EA-A3617CAF8DA4}">
      <dsp:nvSpPr>
        <dsp:cNvPr id="0" name=""/>
        <dsp:cNvSpPr/>
      </dsp:nvSpPr>
      <dsp:spPr>
        <a:xfrm>
          <a:off x="4954444" y="2067919"/>
          <a:ext cx="1094227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rPr>
            <a:t>2000,6</a:t>
          </a:r>
          <a:endParaRPr lang="ru-RU" sz="1600" b="1" kern="1200" dirty="0">
            <a:solidFill>
              <a:srgbClr val="0033CC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rPr>
            <a:t>2072,2</a:t>
          </a:r>
          <a:endParaRPr lang="ru-RU" sz="1600" b="1" kern="1200" dirty="0">
            <a:solidFill>
              <a:srgbClr val="FF3300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rPr>
            <a:t>2149,4</a:t>
          </a:r>
          <a:endParaRPr lang="ru-RU" sz="1600" b="1" kern="1200" dirty="0">
            <a:solidFill>
              <a:srgbClr val="FFFF00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954444" y="2067919"/>
        <a:ext cx="1094227" cy="694202"/>
      </dsp:txXfrm>
    </dsp:sp>
    <dsp:sp modelId="{E8724F6B-888F-4FF8-9F4B-42CE6A0F7C79}">
      <dsp:nvSpPr>
        <dsp:cNvPr id="0" name=""/>
        <dsp:cNvSpPr/>
      </dsp:nvSpPr>
      <dsp:spPr>
        <a:xfrm rot="5400000">
          <a:off x="4721068" y="3741297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F47F8-A377-4F55-A3F0-911B5A0C20D7}">
      <dsp:nvSpPr>
        <dsp:cNvPr id="0" name=""/>
        <dsp:cNvSpPr/>
      </dsp:nvSpPr>
      <dsp:spPr>
        <a:xfrm>
          <a:off x="4159453" y="2945678"/>
          <a:ext cx="1962852" cy="858901"/>
        </a:xfrm>
        <a:prstGeom prst="roundRect">
          <a:avLst>
            <a:gd name="adj" fmla="val 16670"/>
          </a:avLst>
        </a:prstGeom>
        <a:solidFill>
          <a:srgbClr val="0099FF"/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Жилищно-коммунальное хозяйство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01389" y="2987614"/>
        <a:ext cx="1878980" cy="775029"/>
      </dsp:txXfrm>
    </dsp:sp>
    <dsp:sp modelId="{0D4414E0-FC17-41F8-A93A-AF62DBD6775B}">
      <dsp:nvSpPr>
        <dsp:cNvPr id="0" name=""/>
        <dsp:cNvSpPr/>
      </dsp:nvSpPr>
      <dsp:spPr>
        <a:xfrm>
          <a:off x="5755010" y="3015200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5755010" y="3015200"/>
        <a:ext cx="892445" cy="694202"/>
      </dsp:txXfrm>
    </dsp:sp>
    <dsp:sp modelId="{31901A80-4FA7-4864-81AF-7387605EF481}">
      <dsp:nvSpPr>
        <dsp:cNvPr id="0" name=""/>
        <dsp:cNvSpPr/>
      </dsp:nvSpPr>
      <dsp:spPr>
        <a:xfrm rot="5400000">
          <a:off x="5840326" y="4706127"/>
          <a:ext cx="728912" cy="82984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8B0AB-2199-4587-91D2-DCEFA7559772}">
      <dsp:nvSpPr>
        <dsp:cNvPr id="0" name=""/>
        <dsp:cNvSpPr/>
      </dsp:nvSpPr>
      <dsp:spPr>
        <a:xfrm>
          <a:off x="5310516" y="3898114"/>
          <a:ext cx="1900444" cy="858901"/>
        </a:xfrm>
        <a:prstGeom prst="roundRect">
          <a:avLst>
            <a:gd name="adj" fmla="val 16670"/>
          </a:avLst>
        </a:prstGeom>
        <a:solidFill>
          <a:srgbClr val="0099FF"/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Культура, кинематография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352452" y="3940050"/>
        <a:ext cx="1816572" cy="775029"/>
      </dsp:txXfrm>
    </dsp:sp>
    <dsp:sp modelId="{B7E6DF32-AA94-42E6-999A-446E397F7251}">
      <dsp:nvSpPr>
        <dsp:cNvPr id="0" name=""/>
        <dsp:cNvSpPr/>
      </dsp:nvSpPr>
      <dsp:spPr>
        <a:xfrm>
          <a:off x="6874268" y="3980029"/>
          <a:ext cx="892445" cy="694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03F55-4B90-4CAB-9487-697ECB985D2A}">
      <dsp:nvSpPr>
        <dsp:cNvPr id="0" name=""/>
        <dsp:cNvSpPr/>
      </dsp:nvSpPr>
      <dsp:spPr>
        <a:xfrm>
          <a:off x="6460978" y="4862943"/>
          <a:ext cx="1759345" cy="858901"/>
        </a:xfrm>
        <a:prstGeom prst="roundRect">
          <a:avLst>
            <a:gd name="adj" fmla="val 16670"/>
          </a:avLst>
        </a:prstGeom>
        <a:solidFill>
          <a:srgbClr val="0099FF"/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Социальная политика</a:t>
          </a:r>
          <a:endParaRPr lang="ru-RU" sz="16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502914" y="4904879"/>
        <a:ext cx="1675473" cy="7750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C8193-3BEF-40FD-ABC8-E40EBBCB3B52}">
      <dsp:nvSpPr>
        <dsp:cNvPr id="0" name=""/>
        <dsp:cNvSpPr/>
      </dsp:nvSpPr>
      <dsp:spPr>
        <a:xfrm>
          <a:off x="72006" y="-54006"/>
          <a:ext cx="1837612" cy="3888432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Bookman Old Style" pitchFamily="18" charset="0"/>
            </a:rPr>
            <a:t>Программы общего характера</a:t>
          </a:r>
          <a:endParaRPr lang="ru-RU" sz="160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72006" y="1501366"/>
        <a:ext cx="1837612" cy="1555372"/>
      </dsp:txXfrm>
    </dsp:sp>
    <dsp:sp modelId="{618E9A71-C7B6-49E6-AD40-F59AFA2FF54E}">
      <dsp:nvSpPr>
        <dsp:cNvPr id="0" name=""/>
        <dsp:cNvSpPr/>
      </dsp:nvSpPr>
      <dsp:spPr>
        <a:xfrm>
          <a:off x="271748" y="179299"/>
          <a:ext cx="1294847" cy="129484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C9A90-4CEF-4703-98CE-D9F30A7EB930}">
      <dsp:nvSpPr>
        <dsp:cNvPr id="0" name=""/>
        <dsp:cNvSpPr/>
      </dsp:nvSpPr>
      <dsp:spPr>
        <a:xfrm>
          <a:off x="1905469" y="-54006"/>
          <a:ext cx="1650094" cy="3888432"/>
        </a:xfrm>
        <a:prstGeom prst="roundRect">
          <a:avLst>
            <a:gd name="adj" fmla="val 10000"/>
          </a:avLst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Bookman Old Style" pitchFamily="18" charset="0"/>
            </a:rPr>
            <a:t>Программы социального направления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Bookman Old Style" pitchFamily="18" charset="0"/>
          </a:endParaRPr>
        </a:p>
      </dsp:txBody>
      <dsp:txXfrm>
        <a:off x="1905469" y="1501366"/>
        <a:ext cx="1650094" cy="1555372"/>
      </dsp:txXfrm>
    </dsp:sp>
    <dsp:sp modelId="{0C4286C5-0555-4054-A647-3B434F87A041}">
      <dsp:nvSpPr>
        <dsp:cNvPr id="0" name=""/>
        <dsp:cNvSpPr/>
      </dsp:nvSpPr>
      <dsp:spPr>
        <a:xfrm>
          <a:off x="2066822" y="179299"/>
          <a:ext cx="1294847" cy="129484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7F67C-D0F9-4FC6-8104-448637C00417}">
      <dsp:nvSpPr>
        <dsp:cNvPr id="0" name=""/>
        <dsp:cNvSpPr/>
      </dsp:nvSpPr>
      <dsp:spPr>
        <a:xfrm>
          <a:off x="3632087" y="-41874"/>
          <a:ext cx="1707342" cy="3888432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/>
        </a:p>
      </dsp:txBody>
      <dsp:txXfrm>
        <a:off x="3632087" y="1513498"/>
        <a:ext cx="1707342" cy="1555372"/>
      </dsp:txXfrm>
    </dsp:sp>
    <dsp:sp modelId="{BBEE444F-A7A9-4A63-9620-81A4A08103A6}">
      <dsp:nvSpPr>
        <dsp:cNvPr id="0" name=""/>
        <dsp:cNvSpPr/>
      </dsp:nvSpPr>
      <dsp:spPr>
        <a:xfrm>
          <a:off x="3796760" y="179299"/>
          <a:ext cx="1294847" cy="129484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5A7CB-FA83-4C1B-9DA6-1B847729F468}">
      <dsp:nvSpPr>
        <dsp:cNvPr id="0" name=""/>
        <dsp:cNvSpPr/>
      </dsp:nvSpPr>
      <dsp:spPr>
        <a:xfrm>
          <a:off x="5349075" y="-54006"/>
          <a:ext cx="1707342" cy="3888432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Bookman Old Style" pitchFamily="18" charset="0"/>
            </a:rPr>
            <a:t>Программы обеспечения безопасных условий жизни</a:t>
          </a:r>
          <a:endParaRPr lang="ru-RU" sz="160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5349075" y="1501366"/>
        <a:ext cx="1707342" cy="1555372"/>
      </dsp:txXfrm>
    </dsp:sp>
    <dsp:sp modelId="{A0713DDE-9676-4FDA-A941-FBD2D7810897}">
      <dsp:nvSpPr>
        <dsp:cNvPr id="0" name=""/>
        <dsp:cNvSpPr/>
      </dsp:nvSpPr>
      <dsp:spPr>
        <a:xfrm>
          <a:off x="5555323" y="179299"/>
          <a:ext cx="1294847" cy="1294847"/>
        </a:xfrm>
        <a:prstGeom prst="ellipse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00C4A-78A5-4458-AE4E-4BF650326AC9}">
      <dsp:nvSpPr>
        <dsp:cNvPr id="0" name=""/>
        <dsp:cNvSpPr/>
      </dsp:nvSpPr>
      <dsp:spPr>
        <a:xfrm>
          <a:off x="282271" y="2754304"/>
          <a:ext cx="6492241" cy="1188133"/>
        </a:xfrm>
        <a:prstGeom prst="leftRightArrow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A92A9-AA80-4F77-8660-1169D430B1AF}">
      <dsp:nvSpPr>
        <dsp:cNvPr id="0" name=""/>
        <dsp:cNvSpPr/>
      </dsp:nvSpPr>
      <dsp:spPr>
        <a:xfrm>
          <a:off x="-6448059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34A8C-CDAF-4198-9F19-CB20FDD107AD}">
      <dsp:nvSpPr>
        <dsp:cNvPr id="0" name=""/>
        <dsp:cNvSpPr/>
      </dsp:nvSpPr>
      <dsp:spPr>
        <a:xfrm>
          <a:off x="519019" y="313981"/>
          <a:ext cx="8420986" cy="794195"/>
        </a:xfrm>
        <a:prstGeom prst="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Обеспечение мероприятий в области ЖКХ                            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9019" y="313981"/>
        <a:ext cx="8420986" cy="794195"/>
      </dsp:txXfrm>
    </dsp:sp>
    <dsp:sp modelId="{FF99D6D2-A899-46E6-8EA9-77851C93F82E}">
      <dsp:nvSpPr>
        <dsp:cNvPr id="0" name=""/>
        <dsp:cNvSpPr/>
      </dsp:nvSpPr>
      <dsp:spPr>
        <a:xfrm>
          <a:off x="74452" y="266512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324C6-0F0A-4E62-B1F5-5F86C5A15092}">
      <dsp:nvSpPr>
        <dsp:cNvPr id="0" name=""/>
        <dsp:cNvSpPr/>
      </dsp:nvSpPr>
      <dsp:spPr>
        <a:xfrm>
          <a:off x="1028720" y="1339045"/>
          <a:ext cx="7911284" cy="877304"/>
        </a:xfrm>
        <a:prstGeom prst="rect">
          <a:avLst/>
        </a:prstGeom>
        <a:solidFill>
          <a:srgbClr val="3399FF"/>
        </a:solidFill>
        <a:ln w="25400" cap="flat" cmpd="sng" algn="ctr">
          <a:solidFill>
            <a:srgbClr val="00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Обеспечение мероприятий в области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благоустройства                                                                                      </a:t>
          </a: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     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28720" y="1339045"/>
        <a:ext cx="7911284" cy="877304"/>
      </dsp:txXfrm>
    </dsp:sp>
    <dsp:sp modelId="{BC79A942-267F-4463-B981-2279469AD63A}">
      <dsp:nvSpPr>
        <dsp:cNvPr id="0" name=""/>
        <dsp:cNvSpPr/>
      </dsp:nvSpPr>
      <dsp:spPr>
        <a:xfrm>
          <a:off x="611566" y="1329814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1EDF0-ED8A-4932-A452-14E745A97C63}">
      <dsp:nvSpPr>
        <dsp:cNvPr id="0" name=""/>
        <dsp:cNvSpPr/>
      </dsp:nvSpPr>
      <dsp:spPr>
        <a:xfrm>
          <a:off x="1185158" y="2437985"/>
          <a:ext cx="7754847" cy="812660"/>
        </a:xfrm>
        <a:prstGeom prst="rect">
          <a:avLst/>
        </a:prstGeom>
        <a:solidFill>
          <a:srgbClr val="33CC33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Обеспечение дорожной деятельности                                     </a:t>
          </a: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    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185158" y="2437985"/>
        <a:ext cx="7754847" cy="812660"/>
      </dsp:txXfrm>
    </dsp:sp>
    <dsp:sp modelId="{E37928F9-12D8-4C78-817F-AB7CA9EE609E}">
      <dsp:nvSpPr>
        <dsp:cNvPr id="0" name=""/>
        <dsp:cNvSpPr/>
      </dsp:nvSpPr>
      <dsp:spPr>
        <a:xfrm>
          <a:off x="759325" y="2437982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6156C-5892-4EF7-B11D-37485A2E10D6}">
      <dsp:nvSpPr>
        <dsp:cNvPr id="0" name=""/>
        <dsp:cNvSpPr/>
      </dsp:nvSpPr>
      <dsp:spPr>
        <a:xfrm>
          <a:off x="1060089" y="3460058"/>
          <a:ext cx="7973862" cy="898764"/>
        </a:xfrm>
        <a:prstGeom prst="rect">
          <a:avLst/>
        </a:prstGeom>
        <a:solidFill>
          <a:srgbClr val="FF9900"/>
        </a:solidFill>
        <a:ln w="25400" cap="flat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Развитие и укрепление культурно-досуговой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деятельности</a:t>
          </a:r>
          <a:r>
            <a:rPr lang="ru-RU" sz="20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                                                                            </a:t>
          </a: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    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060089" y="3460058"/>
        <a:ext cx="7973862" cy="898764"/>
      </dsp:txXfrm>
    </dsp:sp>
    <dsp:sp modelId="{BFD93F76-1C52-42F1-B278-B9973C9DD34B}">
      <dsp:nvSpPr>
        <dsp:cNvPr id="0" name=""/>
        <dsp:cNvSpPr/>
      </dsp:nvSpPr>
      <dsp:spPr>
        <a:xfrm>
          <a:off x="584154" y="3466367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9220D-1EA8-4545-8C72-5FC7F4C5008C}">
      <dsp:nvSpPr>
        <dsp:cNvPr id="0" name=""/>
        <dsp:cNvSpPr/>
      </dsp:nvSpPr>
      <dsp:spPr>
        <a:xfrm>
          <a:off x="519019" y="4561986"/>
          <a:ext cx="8420986" cy="831133"/>
        </a:xfrm>
        <a:prstGeom prst="rect">
          <a:avLst/>
        </a:prstGeom>
        <a:solidFill>
          <a:srgbClr val="3366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46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Расходы на обеспечение функций органов местного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самоуправления                                                                                                  </a:t>
          </a: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   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19019" y="4561986"/>
        <a:ext cx="8420986" cy="831133"/>
      </dsp:txXfrm>
    </dsp:sp>
    <dsp:sp modelId="{33B15821-93AD-470D-A569-E6920486905E}">
      <dsp:nvSpPr>
        <dsp:cNvPr id="0" name=""/>
        <dsp:cNvSpPr/>
      </dsp:nvSpPr>
      <dsp:spPr>
        <a:xfrm>
          <a:off x="168300" y="4506579"/>
          <a:ext cx="889133" cy="8891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70225-05F4-47D0-998E-0E1E561D4F0C}">
      <dsp:nvSpPr>
        <dsp:cNvPr id="0" name=""/>
        <dsp:cNvSpPr/>
      </dsp:nvSpPr>
      <dsp:spPr>
        <a:xfrm>
          <a:off x="2416765" y="3896197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D4F3DA-BE38-48A5-B06E-4496ECED0981}">
      <dsp:nvSpPr>
        <dsp:cNvPr id="0" name=""/>
        <dsp:cNvSpPr/>
      </dsp:nvSpPr>
      <dsp:spPr>
        <a:xfrm>
          <a:off x="2137580" y="4030594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2717C-B0D2-46C3-BEB5-4C909732AB90}">
      <dsp:nvSpPr>
        <dsp:cNvPr id="0" name=""/>
        <dsp:cNvSpPr/>
      </dsp:nvSpPr>
      <dsp:spPr>
        <a:xfrm>
          <a:off x="1845065" y="4136752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7C6BEF-AF9D-48D2-B14D-24BB12D38764}">
      <dsp:nvSpPr>
        <dsp:cNvPr id="0" name=""/>
        <dsp:cNvSpPr/>
      </dsp:nvSpPr>
      <dsp:spPr>
        <a:xfrm>
          <a:off x="3757149" y="2340432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4B6142-56A6-4717-8D0D-A6BC2B4CB267}">
      <dsp:nvSpPr>
        <dsp:cNvPr id="0" name=""/>
        <dsp:cNvSpPr/>
      </dsp:nvSpPr>
      <dsp:spPr>
        <a:xfrm>
          <a:off x="3644586" y="2613933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3BE1A-E828-4543-B794-C2A808B21F69}">
      <dsp:nvSpPr>
        <dsp:cNvPr id="0" name=""/>
        <dsp:cNvSpPr/>
      </dsp:nvSpPr>
      <dsp:spPr>
        <a:xfrm>
          <a:off x="3564608" y="281594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F72D36-5F36-4950-853F-6865F5CC40F1}">
      <dsp:nvSpPr>
        <dsp:cNvPr id="0" name=""/>
        <dsp:cNvSpPr/>
      </dsp:nvSpPr>
      <dsp:spPr>
        <a:xfrm>
          <a:off x="3770479" y="150857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22BFD-BEA9-4BB7-8D49-20199CD28B24}">
      <dsp:nvSpPr>
        <dsp:cNvPr id="0" name=""/>
        <dsp:cNvSpPr/>
      </dsp:nvSpPr>
      <dsp:spPr>
        <a:xfrm>
          <a:off x="3976350" y="20121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03A5C-25CE-4B25-B88C-ABF749758181}">
      <dsp:nvSpPr>
        <dsp:cNvPr id="0" name=""/>
        <dsp:cNvSpPr/>
      </dsp:nvSpPr>
      <dsp:spPr>
        <a:xfrm>
          <a:off x="4182221" y="150857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C4A27-0278-4807-90FE-271A46E51BB8}">
      <dsp:nvSpPr>
        <dsp:cNvPr id="0" name=""/>
        <dsp:cNvSpPr/>
      </dsp:nvSpPr>
      <dsp:spPr>
        <a:xfrm>
          <a:off x="4388093" y="281594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57483-BF8F-4EB1-B582-560AC66994B1}">
      <dsp:nvSpPr>
        <dsp:cNvPr id="0" name=""/>
        <dsp:cNvSpPr/>
      </dsp:nvSpPr>
      <dsp:spPr>
        <a:xfrm>
          <a:off x="3976350" y="295713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ACDCAE-C3C3-43A1-9167-A5A3409352C0}">
      <dsp:nvSpPr>
        <dsp:cNvPr id="0" name=""/>
        <dsp:cNvSpPr/>
      </dsp:nvSpPr>
      <dsp:spPr>
        <a:xfrm>
          <a:off x="3976350" y="571829"/>
          <a:ext cx="148108" cy="148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DC0741-1743-4FBB-BA2B-3108D15B206E}">
      <dsp:nvSpPr>
        <dsp:cNvPr id="0" name=""/>
        <dsp:cNvSpPr/>
      </dsp:nvSpPr>
      <dsp:spPr>
        <a:xfrm>
          <a:off x="1218492" y="4435421"/>
          <a:ext cx="3194706" cy="856585"/>
        </a:xfrm>
        <a:prstGeom prst="round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21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2 000,6</a:t>
          </a:r>
          <a:endParaRPr lang="ru-RU" sz="36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60307" y="4477236"/>
        <a:ext cx="3111076" cy="772955"/>
      </dsp:txXfrm>
    </dsp:sp>
    <dsp:sp modelId="{83552E1F-D177-4C0A-9ABD-810A5E03917F}">
      <dsp:nvSpPr>
        <dsp:cNvPr id="0" name=""/>
        <dsp:cNvSpPr/>
      </dsp:nvSpPr>
      <dsp:spPr>
        <a:xfrm>
          <a:off x="237344" y="3612033"/>
          <a:ext cx="1481087" cy="1480983"/>
        </a:xfrm>
        <a:prstGeom prst="ellipse">
          <a:avLst/>
        </a:prstGeom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C4354-D485-49F4-985C-2FC24D783D99}">
      <dsp:nvSpPr>
        <dsp:cNvPr id="0" name=""/>
        <dsp:cNvSpPr/>
      </dsp:nvSpPr>
      <dsp:spPr>
        <a:xfrm>
          <a:off x="3372953" y="3024338"/>
          <a:ext cx="3194706" cy="856585"/>
        </a:xfrm>
        <a:prstGeom prst="round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21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2 072,2</a:t>
          </a:r>
          <a:endParaRPr lang="ru-RU" sz="36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414768" y="3066153"/>
        <a:ext cx="3111076" cy="772955"/>
      </dsp:txXfrm>
    </dsp:sp>
    <dsp:sp modelId="{D9AD9761-C148-435D-82AF-C06B2D750168}">
      <dsp:nvSpPr>
        <dsp:cNvPr id="0" name=""/>
        <dsp:cNvSpPr/>
      </dsp:nvSpPr>
      <dsp:spPr>
        <a:xfrm>
          <a:off x="2292353" y="2499727"/>
          <a:ext cx="1481087" cy="1480983"/>
        </a:xfrm>
        <a:prstGeom prst="ellipse">
          <a:avLst/>
        </a:prstGeom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F9C94-9133-401D-A2D1-97C1472F48D3}">
      <dsp:nvSpPr>
        <dsp:cNvPr id="0" name=""/>
        <dsp:cNvSpPr/>
      </dsp:nvSpPr>
      <dsp:spPr>
        <a:xfrm>
          <a:off x="4121497" y="1652554"/>
          <a:ext cx="3129990" cy="856585"/>
        </a:xfrm>
        <a:prstGeom prst="roundRect">
          <a:avLst/>
        </a:prstGeom>
        <a:gradFill flip="none" rotWithShape="0">
          <a:gsLst>
            <a:gs pos="0">
              <a:srgbClr val="FF9900">
                <a:shade val="30000"/>
                <a:satMod val="115000"/>
              </a:srgbClr>
            </a:gs>
            <a:gs pos="50000">
              <a:srgbClr val="FF9900">
                <a:shade val="67500"/>
                <a:satMod val="115000"/>
              </a:srgbClr>
            </a:gs>
            <a:gs pos="100000">
              <a:srgbClr val="FF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6213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rPr>
            <a:t>2 149,4</a:t>
          </a:r>
          <a:endParaRPr lang="ru-RU" sz="36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63312" y="1694369"/>
        <a:ext cx="3046360" cy="772955"/>
      </dsp:txXfrm>
    </dsp:sp>
    <dsp:sp modelId="{C520EA85-6B0A-4D35-A8B4-DDEB729BA8A8}">
      <dsp:nvSpPr>
        <dsp:cNvPr id="0" name=""/>
        <dsp:cNvSpPr/>
      </dsp:nvSpPr>
      <dsp:spPr>
        <a:xfrm>
          <a:off x="3235806" y="812703"/>
          <a:ext cx="1481087" cy="1480983"/>
        </a:xfrm>
        <a:prstGeom prst="ellipse">
          <a:avLst/>
        </a:prstGeom>
        <a:gradFill flip="none" rotWithShape="0">
          <a:gsLst>
            <a:gs pos="0">
              <a:srgbClr val="669900">
                <a:shade val="30000"/>
                <a:satMod val="115000"/>
              </a:srgbClr>
            </a:gs>
            <a:gs pos="50000">
              <a:srgbClr val="669900">
                <a:shade val="67500"/>
                <a:satMod val="115000"/>
              </a:srgbClr>
            </a:gs>
            <a:gs pos="100000">
              <a:srgbClr val="669900">
                <a:shade val="100000"/>
                <a:satMod val="115000"/>
              </a:srgbClr>
            </a:gs>
          </a:gsLst>
          <a:lin ang="135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0.19427</cdr:x>
      <cdr:y>0.06329</cdr:y>
    </cdr:from>
    <cdr:to>
      <cdr:x>0.29922</cdr:x>
      <cdr:y>0.11392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692696" y="36004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rgbClr val="003399"/>
            </a:solidFill>
            <a:latin typeface="Book Antiqua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0.5349</cdr:x>
      <cdr:y>0.22307</cdr:y>
    </cdr:from>
    <cdr:to>
      <cdr:x>0.69537</cdr:x>
      <cdr:y>0.35055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504056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0.14736</cdr:x>
      <cdr:y>0.84538</cdr:y>
    </cdr:from>
    <cdr:to>
      <cdr:x>0.29079</cdr:x>
      <cdr:y>0.91946</cdr:y>
    </cdr:to>
    <cdr:sp macro="" textlink="">
      <cdr:nvSpPr>
        <cdr:cNvPr id="12" name="Прямоугольная выноска 11"/>
        <cdr:cNvSpPr/>
      </cdr:nvSpPr>
      <cdr:spPr>
        <a:xfrm xmlns:a="http://schemas.openxmlformats.org/drawingml/2006/main">
          <a:off x="1331640" y="4968552"/>
          <a:ext cx="1296104" cy="435388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6350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dirty="0" smtClean="0">
              <a:solidFill>
                <a:schemeClr val="bg1"/>
              </a:solidFill>
              <a:latin typeface="Book Antiqua" pitchFamily="18" charset="0"/>
            </a:rPr>
            <a:t>Налог на доходы физических лиц</a:t>
          </a:r>
          <a:endParaRPr lang="ru-RU" sz="1000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0.30673</cdr:x>
      <cdr:y>0.85212</cdr:y>
    </cdr:from>
    <cdr:to>
      <cdr:x>0.45016</cdr:x>
      <cdr:y>0.90891</cdr:y>
    </cdr:to>
    <cdr:sp macro="" textlink="">
      <cdr:nvSpPr>
        <cdr:cNvPr id="13" name="Прямоугольная выноска 12"/>
        <cdr:cNvSpPr/>
      </cdr:nvSpPr>
      <cdr:spPr>
        <a:xfrm xmlns:a="http://schemas.openxmlformats.org/drawingml/2006/main">
          <a:off x="2771800" y="4978940"/>
          <a:ext cx="1296105" cy="331826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6350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Акцизы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0.77688</cdr:x>
      <cdr:y>0.85764</cdr:y>
    </cdr:from>
    <cdr:to>
      <cdr:x>0.92031</cdr:x>
      <cdr:y>0.93171</cdr:y>
    </cdr:to>
    <cdr:sp macro="" textlink="">
      <cdr:nvSpPr>
        <cdr:cNvPr id="14" name="Прямоугольная выноска 13"/>
        <cdr:cNvSpPr/>
      </cdr:nvSpPr>
      <cdr:spPr>
        <a:xfrm xmlns:a="http://schemas.openxmlformats.org/drawingml/2006/main">
          <a:off x="7020272" y="5040560"/>
          <a:ext cx="1296105" cy="435330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solidFill xmlns:a="http://schemas.openxmlformats.org/drawingml/2006/main">
          <a:srgbClr val="66FFFF"/>
        </a:solidFill>
        <a:ln xmlns:a="http://schemas.openxmlformats.org/drawingml/2006/main" w="952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Неналоговые  доходы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0.47413</cdr:x>
      <cdr:y>0.85764</cdr:y>
    </cdr:from>
    <cdr:to>
      <cdr:x>0.60157</cdr:x>
      <cdr:y>0.91097</cdr:y>
    </cdr:to>
    <cdr:sp macro="" textlink="">
      <cdr:nvSpPr>
        <cdr:cNvPr id="15" name="Прямоугольная выноска 14"/>
        <cdr:cNvSpPr/>
      </cdr:nvSpPr>
      <cdr:spPr>
        <a:xfrm xmlns:a="http://schemas.openxmlformats.org/drawingml/2006/main">
          <a:off x="4284476" y="5040560"/>
          <a:ext cx="1151620" cy="313454"/>
        </a:xfrm>
        <a:prstGeom xmlns:a="http://schemas.openxmlformats.org/drawingml/2006/main" prst="wedgeRectCallout">
          <a:avLst>
            <a:gd name="adj1" fmla="val -20833"/>
            <a:gd name="adj2" fmla="val 112276"/>
          </a:avLst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 w="9525" cap="flat" cmpd="sng" algn="ctr">
          <a:solidFill>
            <a:schemeClr val="accent1">
              <a:lumMod val="75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000" dirty="0" smtClean="0">
              <a:solidFill>
                <a:sysClr val="windowText" lastClr="000000"/>
              </a:solidFill>
              <a:latin typeface="Book Antiqua" pitchFamily="18" charset="0"/>
            </a:rPr>
            <a:t>НИФЛ</a:t>
          </a:r>
          <a:endParaRPr lang="ru-RU" sz="1000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0.18721</cdr:x>
      <cdr:y>0.44444</cdr:y>
    </cdr:from>
    <cdr:to>
      <cdr:x>0.21111</cdr:x>
      <cdr:y>0.55556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691680" y="2592288"/>
          <a:ext cx="2160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0.1633</cdr:x>
      <cdr:y>0.81481</cdr:y>
    </cdr:from>
    <cdr:to>
      <cdr:x>0.21111</cdr:x>
      <cdr:y>0.93827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475656" y="4752528"/>
          <a:ext cx="432048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0.32655</cdr:x>
      <cdr:y>0.41772</cdr:y>
    </cdr:from>
    <cdr:to>
      <cdr:x>0.43022</cdr:x>
      <cdr:y>0.57846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0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0.16327</cdr:x>
      <cdr:y>0.15789</cdr:y>
    </cdr:from>
    <cdr:to>
      <cdr:x>0.31838</cdr:x>
      <cdr:y>0.25759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864096"/>
          <a:ext cx="1368144" cy="5456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pPr algn="ctr"/>
          <a:endParaRPr lang="ru-RU" sz="1200" b="1" u="sng" dirty="0" smtClean="0">
            <a:latin typeface="Book Antiqua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0.34288</cdr:x>
      <cdr:y>0.55263</cdr:y>
    </cdr:from>
    <cdr:to>
      <cdr:x>0.48166</cdr:x>
      <cdr:y>0.64474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24363" y="3024336"/>
          <a:ext cx="122410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200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0.53064</cdr:x>
      <cdr:y>1.82728E-7</cdr:y>
    </cdr:from>
    <cdr:to>
      <cdr:x>0.66126</cdr:x>
      <cdr:y>0.10526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680495" y="1"/>
          <a:ext cx="115213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 smtClean="0">
            <a:latin typeface="Book Antiqua" pitchFamily="18" charset="0"/>
          </a:endParaRPr>
        </a:p>
        <a:p xmlns:a="http://schemas.openxmlformats.org/drawingml/2006/main">
          <a:endParaRPr lang="ru-RU" b="1" u="sng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0.71024</cdr:x>
      <cdr:y>0.56579</cdr:y>
    </cdr:from>
    <cdr:to>
      <cdr:x>0.82454</cdr:x>
      <cdr:y>0.71053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64652" y="3096344"/>
          <a:ext cx="100818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0.20409</cdr:x>
      <cdr:y>0.87342</cdr:y>
    </cdr:from>
    <cdr:to>
      <cdr:x>0.34287</cdr:x>
      <cdr:y>0.97468</cdr:y>
    </cdr:to>
    <cdr:sp macro="" textlink="">
      <cdr:nvSpPr>
        <cdr:cNvPr id="11" name="Прямоугольник с двумя скругленными противолежащими углами 10"/>
        <cdr:cNvSpPr/>
      </cdr:nvSpPr>
      <cdr:spPr>
        <a:xfrm xmlns:a="http://schemas.openxmlformats.org/drawingml/2006/main">
          <a:off x="1800200" y="4968552"/>
          <a:ext cx="1224105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>
          <a:solidFill>
            <a:srgbClr val="3399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 smtClean="0">
            <a:solidFill>
              <a:schemeClr val="bg1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Book Antiqua" pitchFamily="18" charset="0"/>
            </a:rPr>
            <a:t>Дотации</a:t>
          </a:r>
          <a:endParaRPr lang="ru-RU" b="1" dirty="0">
            <a:solidFill>
              <a:schemeClr val="bg1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0.44084</cdr:x>
      <cdr:y>0.87342</cdr:y>
    </cdr:from>
    <cdr:to>
      <cdr:x>0.57146</cdr:x>
      <cdr:y>0.97468</cdr:y>
    </cdr:to>
    <cdr:sp macro="" textlink="">
      <cdr:nvSpPr>
        <cdr:cNvPr id="12" name="Прямоугольник с двумя скругленными противолежащими углами 11"/>
        <cdr:cNvSpPr/>
      </cdr:nvSpPr>
      <cdr:spPr>
        <a:xfrm xmlns:a="http://schemas.openxmlformats.org/drawingml/2006/main">
          <a:off x="3888432" y="4968552"/>
          <a:ext cx="1152131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3399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ysClr val="windowText" lastClr="000000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Субсидии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0.66943</cdr:x>
      <cdr:y>0.87342</cdr:y>
    </cdr:from>
    <cdr:to>
      <cdr:x>0.80005</cdr:x>
      <cdr:y>0.97468</cdr:y>
    </cdr:to>
    <cdr:sp macro="" textlink="">
      <cdr:nvSpPr>
        <cdr:cNvPr id="13" name="Прямоугольник с двумя скругленными противолежащими углами 12"/>
        <cdr:cNvSpPr/>
      </cdr:nvSpPr>
      <cdr:spPr>
        <a:xfrm xmlns:a="http://schemas.openxmlformats.org/drawingml/2006/main">
          <a:off x="5904656" y="4968552"/>
          <a:ext cx="1152130" cy="576031"/>
        </a:xfrm>
        <a:prstGeom xmlns:a="http://schemas.openxmlformats.org/drawingml/2006/main" prst="round2DiagRect">
          <a:avLst/>
        </a:prstGeom>
        <a:solidFill xmlns:a="http://schemas.openxmlformats.org/drawingml/2006/main">
          <a:srgbClr val="99CCFF"/>
        </a:solidFill>
        <a:ln xmlns:a="http://schemas.openxmlformats.org/drawingml/2006/main" w="12700" cap="flat" cmpd="sng" algn="ctr">
          <a:solidFill>
            <a:srgbClr val="3399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b="1" dirty="0" smtClean="0">
            <a:solidFill>
              <a:sysClr val="windowText" lastClr="000000"/>
            </a:solidFill>
            <a:latin typeface="Book Antiqua" pitchFamily="18" charset="0"/>
          </a:endParaRPr>
        </a:p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Book Antiqua" pitchFamily="18" charset="0"/>
            </a:rPr>
            <a:t>Субвенции</a:t>
          </a:r>
          <a:endParaRPr lang="ru-RU" b="1" dirty="0">
            <a:solidFill>
              <a:sysClr val="windowText" lastClr="000000"/>
            </a:solidFill>
            <a:latin typeface="Book Antiqua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0.28125</cdr:x>
      <cdr:y>0.14474</cdr:y>
    </cdr:from>
    <cdr:to>
      <cdr:x>0.39236</cdr:x>
      <cdr:y>0.31182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4600" y="7920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0.28658</cdr:x>
      <cdr:y>0.13158</cdr:y>
    </cdr:from>
    <cdr:to>
      <cdr:x>0.37486</cdr:x>
      <cdr:y>0.18987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58615" y="748510"/>
          <a:ext cx="757419" cy="33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chemeClr val="accent1">
                <a:lumMod val="50000"/>
              </a:schemeClr>
            </a:solidFill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0.64754</cdr:x>
      <cdr:y>0.29114</cdr:y>
    </cdr:from>
    <cdr:to>
      <cdr:x>0.71311</cdr:x>
      <cdr:y>0.32911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688632" y="1656184"/>
          <a:ext cx="57606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b="1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0.06557</cdr:x>
      <cdr:y>0.8481</cdr:y>
    </cdr:from>
    <cdr:to>
      <cdr:x>0.92623</cdr:x>
      <cdr:y>0.94937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4824536"/>
          <a:ext cx="7560840" cy="5760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0.03279</cdr:x>
      <cdr:y>0.03797</cdr:y>
    </cdr:from>
    <cdr:to>
      <cdr:x>0.95902</cdr:x>
      <cdr:y>0.16456</cdr:y>
    </cdr:to>
    <cdr:sp macro="" textlink="">
      <cdr:nvSpPr>
        <cdr:cNvPr id="9" name="Прямоугольник с двумя скругленными противолежащими углами 8"/>
        <cdr:cNvSpPr/>
      </cdr:nvSpPr>
      <cdr:spPr>
        <a:xfrm xmlns:a="http://schemas.openxmlformats.org/drawingml/2006/main">
          <a:off x="288032" y="216024"/>
          <a:ext cx="8136904" cy="720080"/>
        </a:xfrm>
        <a:prstGeom xmlns:a="http://schemas.openxmlformats.org/drawingml/2006/main" prst="round2Diag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8100000" scaled="1"/>
          <a:tileRect/>
        </a:gradFill>
        <a:ln xmlns:a="http://schemas.openxmlformats.org/drawingml/2006/main" w="1270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just"/>
          <a:r>
            <a:rPr lang="ru-RU" sz="1600" b="1" baseline="0" dirty="0" smtClean="0">
              <a:solidFill>
                <a:schemeClr val="lt1"/>
              </a:solidFill>
              <a:latin typeface="Book Antiqua" pitchFamily="18" charset="0"/>
            </a:rPr>
            <a:t>Расходы бюджета - выплачиваемые из бюджета денежные средства, за исключением средств, являющихся источниками финансирования дефицита бюджета. </a:t>
          </a:r>
          <a:endParaRPr lang="ru-RU" sz="16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0.34146</cdr:x>
      <cdr:y>0.20253</cdr:y>
    </cdr:from>
    <cdr:to>
      <cdr:x>0.6748</cdr:x>
      <cdr:y>0.41772</cdr:y>
    </cdr:to>
    <cdr:sp macro="" textlink="">
      <cdr:nvSpPr>
        <cdr:cNvPr id="11" name="Блок-схема: несколько документов 10"/>
        <cdr:cNvSpPr/>
      </cdr:nvSpPr>
      <cdr:spPr>
        <a:xfrm xmlns:a="http://schemas.openxmlformats.org/drawingml/2006/main">
          <a:off x="3024336" y="1152128"/>
          <a:ext cx="2952328" cy="1224136"/>
        </a:xfrm>
        <a:prstGeom xmlns:a="http://schemas.openxmlformats.org/drawingml/2006/main" prst="flowChartMultidocumen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Book Antiqua" pitchFamily="18" charset="0"/>
            </a:rPr>
            <a:t>РАСХОДЫ делятся: </a:t>
          </a:r>
          <a:endParaRPr lang="ru-RU" sz="20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0.00813</cdr:x>
      <cdr:y>0.60759</cdr:y>
    </cdr:from>
    <cdr:to>
      <cdr:x>0.21305</cdr:x>
      <cdr:y>0.78481</cdr:y>
    </cdr:to>
    <cdr:sp macro="" textlink="">
      <cdr:nvSpPr>
        <cdr:cNvPr id="12" name="Прямоугольник с двумя вырезанными соседними углами 11"/>
        <cdr:cNvSpPr/>
      </cdr:nvSpPr>
      <cdr:spPr>
        <a:xfrm xmlns:a="http://schemas.openxmlformats.org/drawingml/2006/main">
          <a:off x="72008" y="3456384"/>
          <a:ext cx="1814956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типам расходных обязательств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0.26829</cdr:x>
      <cdr:y>0.60759</cdr:y>
    </cdr:from>
    <cdr:to>
      <cdr:x>0.47321</cdr:x>
      <cdr:y>0.78481</cdr:y>
    </cdr:to>
    <cdr:sp macro="" textlink="">
      <cdr:nvSpPr>
        <cdr:cNvPr id="14" name="Прямоугольник с двумя вырезанными соседними углами 13"/>
        <cdr:cNvSpPr/>
      </cdr:nvSpPr>
      <cdr:spPr>
        <a:xfrm xmlns:a="http://schemas.openxmlformats.org/drawingml/2006/main">
          <a:off x="2376264" y="3456384"/>
          <a:ext cx="1814956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муниципальным программам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0.53659</cdr:x>
      <cdr:y>0.60759</cdr:y>
    </cdr:from>
    <cdr:to>
      <cdr:x>0.7497</cdr:x>
      <cdr:y>0.78481</cdr:y>
    </cdr:to>
    <cdr:sp macro="" textlink="">
      <cdr:nvSpPr>
        <cdr:cNvPr id="15" name="Прямоугольник с двумя вырезанными соседними углами 14"/>
        <cdr:cNvSpPr/>
      </cdr:nvSpPr>
      <cdr:spPr>
        <a:xfrm xmlns:a="http://schemas.openxmlformats.org/drawingml/2006/main">
          <a:off x="4752528" y="3456384"/>
          <a:ext cx="1887554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функциям муниципального образования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0.80488</cdr:x>
      <cdr:y>0.60759</cdr:y>
    </cdr:from>
    <cdr:to>
      <cdr:x>0.9918</cdr:x>
      <cdr:y>0.78481</cdr:y>
    </cdr:to>
    <cdr:sp macro="" textlink="">
      <cdr:nvSpPr>
        <cdr:cNvPr id="16" name="Прямоугольник с двумя вырезанными соседними углами 15"/>
        <cdr:cNvSpPr/>
      </cdr:nvSpPr>
      <cdr:spPr>
        <a:xfrm xmlns:a="http://schemas.openxmlformats.org/drawingml/2006/main">
          <a:off x="7128792" y="3456384"/>
          <a:ext cx="1655594" cy="1008112"/>
        </a:xfrm>
        <a:prstGeom xmlns:a="http://schemas.openxmlformats.org/drawingml/2006/main" prst="snip2SameRect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pPr algn="ctr"/>
          <a:endParaRPr lang="ru-RU" sz="1400" dirty="0" smtClean="0">
            <a:latin typeface="Book Antiqua" pitchFamily="18" charset="0"/>
          </a:endParaRPr>
        </a:p>
        <a:p xmlns:a="http://schemas.openxmlformats.org/drawingml/2006/main">
          <a:pPr algn="ctr"/>
          <a:r>
            <a:rPr lang="ru-RU" sz="1400" dirty="0" smtClean="0">
              <a:latin typeface="Book Antiqua" pitchFamily="18" charset="0"/>
            </a:rPr>
            <a:t>По ведомствам</a:t>
          </a:r>
          <a:endParaRPr lang="ru-RU" sz="1400" dirty="0">
            <a:latin typeface="Book Antiqua" pitchFamily="18" charset="0"/>
          </a:endParaRPr>
        </a:p>
      </cdr:txBody>
    </cdr:sp>
  </cdr:relSizeAnchor>
  <cdr:relSizeAnchor xmlns:cdr="http://schemas.openxmlformats.org/drawingml/2006/chartDrawing">
    <cdr:from>
      <cdr:x>0.21047</cdr:x>
      <cdr:y>0.3899</cdr:y>
    </cdr:from>
    <cdr:to>
      <cdr:x>0.2496</cdr:x>
      <cdr:y>0.55446</cdr:y>
    </cdr:to>
    <cdr:sp macro="" textlink="">
      <cdr:nvSpPr>
        <cdr:cNvPr id="17" name="Стрелка вниз 16"/>
        <cdr:cNvSpPr/>
      </cdr:nvSpPr>
      <cdr:spPr>
        <a:xfrm xmlns:a="http://schemas.openxmlformats.org/drawingml/2006/main" rot="2695267">
          <a:off x="1864090" y="2217997"/>
          <a:ext cx="346627" cy="9361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8900000" scaled="1"/>
          <a:tileRect/>
        </a:gradFill>
        <a:ln xmlns:a="http://schemas.openxmlformats.org/drawingml/2006/main" w="19050">
          <a:solidFill>
            <a:srgbClr val="F8F8F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0.61789</cdr:x>
      <cdr:y>0.43038</cdr:y>
    </cdr:from>
    <cdr:to>
      <cdr:x>0.66667</cdr:x>
      <cdr:y>0.60237</cdr:y>
    </cdr:to>
    <cdr:sp macro="" textlink="">
      <cdr:nvSpPr>
        <cdr:cNvPr id="18" name="Стрелка вниз 17"/>
        <cdr:cNvSpPr/>
      </cdr:nvSpPr>
      <cdr:spPr>
        <a:xfrm xmlns:a="http://schemas.openxmlformats.org/drawingml/2006/main">
          <a:off x="5472608" y="2448272"/>
          <a:ext cx="432048" cy="97840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0.77959</cdr:x>
      <cdr:y>0.40717</cdr:y>
    </cdr:from>
    <cdr:to>
      <cdr:x>0.8185</cdr:x>
      <cdr:y>0.57172</cdr:y>
    </cdr:to>
    <cdr:sp macro="" textlink="">
      <cdr:nvSpPr>
        <cdr:cNvPr id="21" name="Стрелка вниз 20"/>
        <cdr:cNvSpPr/>
      </cdr:nvSpPr>
      <cdr:spPr>
        <a:xfrm xmlns:a="http://schemas.openxmlformats.org/drawingml/2006/main" rot="18906696">
          <a:off x="6904826" y="2316225"/>
          <a:ext cx="344594" cy="936104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35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0.35772</cdr:x>
      <cdr:y>0.43038</cdr:y>
    </cdr:from>
    <cdr:to>
      <cdr:x>0.40431</cdr:x>
      <cdr:y>0.60237</cdr:y>
    </cdr:to>
    <cdr:sp macro="" textlink="">
      <cdr:nvSpPr>
        <cdr:cNvPr id="22" name="Стрелка вниз 21"/>
        <cdr:cNvSpPr/>
      </cdr:nvSpPr>
      <cdr:spPr>
        <a:xfrm xmlns:a="http://schemas.openxmlformats.org/drawingml/2006/main">
          <a:off x="3168352" y="2448272"/>
          <a:ext cx="412624" cy="97840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66FF">
                <a:shade val="30000"/>
                <a:satMod val="115000"/>
              </a:srgbClr>
            </a:gs>
            <a:gs pos="50000">
              <a:srgbClr val="0066FF">
                <a:shade val="67500"/>
                <a:satMod val="115000"/>
              </a:srgbClr>
            </a:gs>
            <a:gs pos="100000">
              <a:srgbClr val="0066FF">
                <a:shade val="100000"/>
                <a:satMod val="115000"/>
              </a:srgbClr>
            </a:gs>
          </a:gsLst>
          <a:lin ang="16200000" scaled="1"/>
          <a:tileRect/>
        </a:gradFill>
        <a:ln xmlns:a="http://schemas.openxmlformats.org/drawingml/2006/main" w="19050" cap="flat" cmpd="sng" algn="ctr">
          <a:solidFill>
            <a:srgbClr val="F8F8F8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rebuchet MS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rebuchet MS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rebuchet MS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rebuchet MS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rebuchet MS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rebuchet MS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rebuchet MS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rebuchet MS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rebuchet M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B21B5-C924-40A2-A57E-F66EC19A3B25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B39CE-4A9A-4777-9E9E-B0D9D21446B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313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9DA2-D43E-400D-A506-40BADF97C049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B901-6E5E-4A93-850B-994ED604A1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7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426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330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594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64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693F-A147-466F-916F-9DE85AD9CB92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Бюджет для граждан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80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493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13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79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51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9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206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75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B901-6E5E-4A93-850B-994ED604A13D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31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F732-9674-41E2-9D19-FC40430A4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12" Type="http://schemas.openxmlformats.org/officeDocument/2006/relationships/image" Target="../media/image4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1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50.png"/><Relationship Id="rId4" Type="http://schemas.openxmlformats.org/officeDocument/2006/relationships/diagramData" Target="../diagrams/data6.xml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3.png"/><Relationship Id="rId12" Type="http://schemas.openxmlformats.org/officeDocument/2006/relationships/image" Target="../media/image1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57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56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50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4509120"/>
            <a:ext cx="8208912" cy="2308324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FFC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   решению «О бюджете муниципального образования  Холм-Жирковского городского поселения Холм-Жирковского района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Смоленской области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2021 год  и на плановый период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2022и 2023 годов» от 26.12.2020 г. №22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 Unicode MS" pitchFamily="34" charset="-128"/>
              </a:rPr>
              <a:t>БЮДЖЕТ ДЛЯ        ГРАЖДАН</a:t>
            </a:r>
            <a:endParaRPr lang="ru-RU" sz="54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Arial Unicode MS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3853"/>
            <a:ext cx="3555878" cy="2371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4" y="93853"/>
            <a:ext cx="4222396" cy="240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484785"/>
          <a:ext cx="4176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44624"/>
            <a:ext cx="6876217" cy="62068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НАЛОГОВЫЕ  И  НЕНАЛОГОВЫЕ ДОХОДЫ  БЮДЖЕТА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2021-2023 гг. ПО ВИДАМ ДОХОДОВ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32160998"/>
              </p:ext>
            </p:extLst>
          </p:nvPr>
        </p:nvGraphicFramePr>
        <p:xfrm>
          <a:off x="0" y="980728"/>
          <a:ext cx="90364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4" y="0"/>
            <a:ext cx="1189906" cy="826324"/>
          </a:xfrm>
          <a:prstGeom prst="rect">
            <a:avLst/>
          </a:prstGeom>
        </p:spPr>
      </p:pic>
      <p:sp>
        <p:nvSpPr>
          <p:cNvPr id="9" name="Прямоугольная выноска 8"/>
          <p:cNvSpPr/>
          <p:nvPr/>
        </p:nvSpPr>
        <p:spPr>
          <a:xfrm>
            <a:off x="5580112" y="5805264"/>
            <a:ext cx="1296105" cy="306700"/>
          </a:xfrm>
          <a:prstGeom prst="wedgeRectCallout">
            <a:avLst>
              <a:gd name="adj1" fmla="val -20833"/>
              <a:gd name="adj2" fmla="val 112276"/>
            </a:avLst>
          </a:prstGeom>
          <a:solidFill>
            <a:schemeClr val="accent1">
              <a:lumMod val="40000"/>
              <a:lumOff val="60000"/>
            </a:schemeClr>
          </a:solidFill>
          <a:ln w="635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ysClr val="windowText" lastClr="000000"/>
                </a:solidFill>
                <a:latin typeface="Book Antiqua" pitchFamily="18" charset="0"/>
              </a:rPr>
              <a:t>Земельный налог</a:t>
            </a:r>
            <a:endParaRPr lang="ru-RU" sz="1000" dirty="0">
              <a:solidFill>
                <a:sysClr val="windowText" lastClr="000000"/>
              </a:solidFill>
              <a:latin typeface="Book Antiqua" pitchFamily="18" charset="0"/>
            </a:endParaRPr>
          </a:p>
        </p:txBody>
      </p:sp>
      <p:sp>
        <p:nvSpPr>
          <p:cNvPr id="11" name="Выноска 1 10"/>
          <p:cNvSpPr/>
          <p:nvPr/>
        </p:nvSpPr>
        <p:spPr>
          <a:xfrm>
            <a:off x="8044991" y="980728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587561"/>
            <a:ext cx="1433112" cy="1422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04" y="764704"/>
            <a:ext cx="5184576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Земельный налог за 2019 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340769"/>
            <a:ext cx="2664296" cy="5517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налогоплательщиков, имеющих льготы, установленные в соответствии с п.2 ст. 387 НК РФ местными нормативно-правовыми актами 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-Органы местного самоуправления;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-Автономные, бюджетные и казенные учреждения, финансируемые за счет бюджетных средств;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-Дети-сироты;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Ветераны и инвалиды боевых действий и лица, приравненные к ним;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Граждане в возрасте 70 лет и старше;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Государственные бюджетные учреждения, созданные Смоленской областью;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</a:t>
            </a:r>
            <a:r>
              <a:rPr lang="ru-RU" sz="1400" dirty="0" smtClean="0"/>
              <a:t>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Инвесторы (физические и юридические лица) в отношении земельных участков, используемых ими для реализации инвестиционного проекта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7824" y="1340769"/>
            <a:ext cx="2304256" cy="43654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 для которых налоговая база уменьшена на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600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квадратных метров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(п.5 ст. 391 НК РФ):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Полные кавалеры ордена Славы;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имеющие трех и более детей;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достигшие 60 и 55 лет (мужчины и женщины соответственно).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48264" y="476672"/>
            <a:ext cx="2088232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сельскохозяйственного назначения и </a:t>
            </a:r>
            <a:r>
              <a:rPr lang="ru-RU" sz="1000" dirty="0" err="1" smtClean="0">
                <a:solidFill>
                  <a:srgbClr val="003300"/>
                </a:solidFill>
                <a:latin typeface="Bahnschrift SemiBold" pitchFamily="34" charset="0"/>
              </a:rPr>
              <a:t>сельскохозяйст-венного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 использования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020272" y="1916832"/>
            <a:ext cx="1800200" cy="61264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для ведения личного подсобного хозяйства, садоводства и огородничества -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 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580112" y="1196752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занятые жилищным фондом  и объектами инженерной инфраструктуры–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>
            <a:off x="6588224" y="764704"/>
            <a:ext cx="36004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524328" y="1484784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6588224" y="2276872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652120" y="2780928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предназначенные для объектов обороны, безопасности и таможенных нужд 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>
            <a:endCxn id="57" idx="1"/>
          </p:cNvCxnSpPr>
          <p:nvPr/>
        </p:nvCxnSpPr>
        <p:spPr>
          <a:xfrm>
            <a:off x="7596336" y="3068960"/>
            <a:ext cx="317459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Блок-схема: альтернативный процесс 66"/>
          <p:cNvSpPr/>
          <p:nvPr/>
        </p:nvSpPr>
        <p:spPr>
          <a:xfrm>
            <a:off x="6948264" y="3573016"/>
            <a:ext cx="1888976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Прочие земельные участки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1,5 %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>
            <a:endCxn id="59" idx="3"/>
          </p:cNvCxnSpPr>
          <p:nvPr/>
        </p:nvCxnSpPr>
        <p:spPr>
          <a:xfrm flipH="1" flipV="1">
            <a:off x="6555135" y="3874021"/>
            <a:ext cx="393129" cy="5319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96136" y="5013764"/>
            <a:ext cx="324036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Суммы предоставленных налоговых льгот (выпадающие доходы бюджетов) за 2019 год, тыс.руб.</a:t>
            </a:r>
          </a:p>
        </p:txBody>
      </p:sp>
      <p:pic>
        <p:nvPicPr>
          <p:cNvPr id="52" name="Рисунок 51" descr="пол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76672"/>
            <a:ext cx="1152128" cy="674694"/>
          </a:xfrm>
          <a:prstGeom prst="rect">
            <a:avLst/>
          </a:prstGeom>
        </p:spPr>
      </p:pic>
      <p:pic>
        <p:nvPicPr>
          <p:cNvPr id="54" name="Рисунок 53" descr="дом на земл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8360" y="1052736"/>
            <a:ext cx="1305640" cy="822956"/>
          </a:xfrm>
          <a:prstGeom prst="rect">
            <a:avLst/>
          </a:prstGeom>
        </p:spPr>
      </p:pic>
      <p:pic>
        <p:nvPicPr>
          <p:cNvPr id="56" name="Рисунок 55" descr="сад огород.jpg"/>
          <p:cNvPicPr>
            <a:picLocks noChangeAspect="1"/>
          </p:cNvPicPr>
          <p:nvPr/>
        </p:nvPicPr>
        <p:blipFill>
          <a:blip r:embed="rId5" cstate="print"/>
          <a:srcRect b="9883"/>
          <a:stretch>
            <a:fillRect/>
          </a:stretch>
        </p:blipFill>
        <p:spPr>
          <a:xfrm>
            <a:off x="5436096" y="1916832"/>
            <a:ext cx="1152128" cy="720080"/>
          </a:xfrm>
          <a:prstGeom prst="rect">
            <a:avLst/>
          </a:prstGeom>
        </p:spPr>
      </p:pic>
      <p:pic>
        <p:nvPicPr>
          <p:cNvPr id="57" name="Рисунок 56" descr="объек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3795" y="2708920"/>
            <a:ext cx="1230205" cy="720080"/>
          </a:xfrm>
          <a:prstGeom prst="rect">
            <a:avLst/>
          </a:prstGeom>
        </p:spPr>
      </p:pic>
      <p:pic>
        <p:nvPicPr>
          <p:cNvPr id="59" name="Рисунок 58" descr="дорог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3501008"/>
            <a:ext cx="1119039" cy="746026"/>
          </a:xfrm>
          <a:prstGeom prst="rect">
            <a:avLst/>
          </a:prstGeom>
        </p:spPr>
      </p:pic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00665"/>
              </p:ext>
            </p:extLst>
          </p:nvPr>
        </p:nvGraphicFramePr>
        <p:xfrm>
          <a:off x="5652120" y="5949280"/>
          <a:ext cx="3491880" cy="43204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20280"/>
                <a:gridCol w="97160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Холм-Жирковское</a:t>
                      </a:r>
                      <a:r>
                        <a:rPr lang="ru-RU" sz="1000" b="1" dirty="0" smtClean="0"/>
                        <a:t> городское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3 272,0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67544" y="72645"/>
            <a:ext cx="3851920" cy="63645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ЗЕМЕЛЬНЫЙ  НАЛОГ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50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04" y="836712"/>
            <a:ext cx="5328592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Налог на имущество физических лиц за 2019 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412776"/>
            <a:ext cx="2664296" cy="44644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налогообложения: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квартиры,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комнаты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жилые дома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гаражи,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машино-место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объекты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незавершенного                   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строительства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единые недвижимые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комплексы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другие здания,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строения и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сооружения </a:t>
            </a:r>
            <a:endParaRPr lang="ru-RU" sz="1300" dirty="0" smtClean="0">
              <a:latin typeface="Bahnschrift SemiBold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179512" y="184482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79512" y="2492896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79512" y="3140968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79512" y="3789040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79512" y="4437112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79512" y="508518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клю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659079" cy="659079"/>
          </a:xfrm>
          <a:prstGeom prst="rect">
            <a:avLst/>
          </a:prstGeom>
        </p:spPr>
      </p:pic>
      <p:pic>
        <p:nvPicPr>
          <p:cNvPr id="22" name="Рисунок 21" descr="до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636912"/>
            <a:ext cx="722938" cy="406747"/>
          </a:xfrm>
          <a:prstGeom prst="rect">
            <a:avLst/>
          </a:prstGeom>
        </p:spPr>
      </p:pic>
      <p:pic>
        <p:nvPicPr>
          <p:cNvPr id="23" name="Рисунок 22" descr="гараж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12976"/>
            <a:ext cx="503843" cy="482712"/>
          </a:xfrm>
          <a:prstGeom prst="rect">
            <a:avLst/>
          </a:prstGeom>
        </p:spPr>
      </p:pic>
      <p:pic>
        <p:nvPicPr>
          <p:cNvPr id="25" name="Рисунок 24" descr="неза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717032"/>
            <a:ext cx="720080" cy="720080"/>
          </a:xfrm>
          <a:prstGeom prst="rect">
            <a:avLst/>
          </a:prstGeom>
        </p:spPr>
      </p:pic>
      <p:pic>
        <p:nvPicPr>
          <p:cNvPr id="26" name="Рисунок 25" descr="комплексы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5085184"/>
            <a:ext cx="671567" cy="483528"/>
          </a:xfrm>
          <a:prstGeom prst="rect">
            <a:avLst/>
          </a:prstGeom>
        </p:spPr>
      </p:pic>
      <p:pic>
        <p:nvPicPr>
          <p:cNvPr id="27" name="Рисунок 26" descr="единые комп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4365104"/>
            <a:ext cx="692696" cy="6926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31840" y="1412776"/>
            <a:ext cx="2232248" cy="10926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Необлагаемый минимум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(в квадратных метрах)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квартиры – 20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комнаты – 10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жилого дома - 50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1840" y="2636913"/>
            <a:ext cx="2232248" cy="26930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Льготные категории налогоплательщиков соответствии 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со ст.407 НК РФ: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 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-Военнослужащие;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 и т.д.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pic>
        <p:nvPicPr>
          <p:cNvPr id="31" name="Рисунок 30" descr="дом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2120" y="476672"/>
            <a:ext cx="1127764" cy="720080"/>
          </a:xfrm>
          <a:prstGeom prst="rect">
            <a:avLst/>
          </a:prstGeom>
        </p:spPr>
      </p:pic>
      <p:pic>
        <p:nvPicPr>
          <p:cNvPr id="33" name="Рисунок 32" descr="дом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28384" y="1052736"/>
            <a:ext cx="848974" cy="720080"/>
          </a:xfrm>
          <a:prstGeom prst="rect">
            <a:avLst/>
          </a:prstGeom>
        </p:spPr>
      </p:pic>
      <p:pic>
        <p:nvPicPr>
          <p:cNvPr id="34" name="Рисунок 33" descr="единый комплекс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128" y="1844824"/>
            <a:ext cx="864096" cy="864096"/>
          </a:xfrm>
          <a:prstGeom prst="rect">
            <a:avLst/>
          </a:prstGeom>
        </p:spPr>
      </p:pic>
      <p:pic>
        <p:nvPicPr>
          <p:cNvPr id="35" name="Рисунок 34" descr="незаверш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96336" y="2564904"/>
            <a:ext cx="1334816" cy="864096"/>
          </a:xfrm>
          <a:prstGeom prst="rect">
            <a:avLst/>
          </a:prstGeom>
        </p:spPr>
      </p:pic>
      <p:pic>
        <p:nvPicPr>
          <p:cNvPr id="36" name="Рисунок 35" descr="гараж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2120" y="3573016"/>
            <a:ext cx="792687" cy="648072"/>
          </a:xfrm>
          <a:prstGeom prst="rect">
            <a:avLst/>
          </a:prstGeom>
        </p:spPr>
      </p:pic>
      <p:pic>
        <p:nvPicPr>
          <p:cNvPr id="37" name="Рисунок 36" descr="хоз строение 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956376" y="4221088"/>
            <a:ext cx="826907" cy="836712"/>
          </a:xfrm>
          <a:prstGeom prst="rect">
            <a:avLst/>
          </a:prstGeom>
        </p:spPr>
      </p:pic>
      <p:sp>
        <p:nvSpPr>
          <p:cNvPr id="38" name="Блок-схема: альтернативный процесс 37"/>
          <p:cNvSpPr/>
          <p:nvPr/>
        </p:nvSpPr>
        <p:spPr>
          <a:xfrm>
            <a:off x="6948264" y="476672"/>
            <a:ext cx="18002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Жилой дом, часть жилого дома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020272" y="1916832"/>
            <a:ext cx="1800200" cy="61264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Единый недвижимый комплекс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724128" y="1196752"/>
            <a:ext cx="19526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Квартира, часть квартиры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>
            <a:off x="6588224" y="764704"/>
            <a:ext cx="36004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668344" y="1484784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4" idx="3"/>
          </p:cNvCxnSpPr>
          <p:nvPr/>
        </p:nvCxnSpPr>
        <p:spPr>
          <a:xfrm flipH="1" flipV="1">
            <a:off x="6588224" y="2276872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652120" y="2780928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незавершенного строительства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96336" y="306896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588224" y="558924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596336" y="4653136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альтернативный процесс 63"/>
          <p:cNvSpPr/>
          <p:nvPr/>
        </p:nvSpPr>
        <p:spPr>
          <a:xfrm>
            <a:off x="5652120" y="4365104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Хозяйственные строения и сооружения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6876256" y="3573016"/>
            <a:ext cx="1960984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Гараж и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машино-место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 flipV="1">
            <a:off x="6444208" y="3933056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альтернативный процесс 43"/>
          <p:cNvSpPr/>
          <p:nvPr/>
        </p:nvSpPr>
        <p:spPr>
          <a:xfrm>
            <a:off x="7020272" y="5157192"/>
            <a:ext cx="1952600" cy="79208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Административно-офисные и коммерческие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0,8%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084168" y="6021288"/>
            <a:ext cx="1672952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Прочие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0,5%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7740352" y="630932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06223"/>
              </p:ext>
            </p:extLst>
          </p:nvPr>
        </p:nvGraphicFramePr>
        <p:xfrm>
          <a:off x="3356000" y="6063539"/>
          <a:ext cx="2016224" cy="7324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16224"/>
              </a:tblGrid>
              <a:tr h="39108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Холм-Жирковское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37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25,0 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0" y="6083031"/>
            <a:ext cx="324036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Суммы предоставленных налоговых льгот (выпадающие доходы бюджетов) за 2019 год, тыс.руб.</a:t>
            </a:r>
          </a:p>
        </p:txBody>
      </p:sp>
      <p:pic>
        <p:nvPicPr>
          <p:cNvPr id="53" name="Рисунок 52" descr="тц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24128" y="5157192"/>
            <a:ext cx="1794548" cy="744405"/>
          </a:xfrm>
          <a:prstGeom prst="rect">
            <a:avLst/>
          </a:prstGeom>
        </p:spPr>
      </p:pic>
      <p:pic>
        <p:nvPicPr>
          <p:cNvPr id="55" name="Рисунок 54" descr="хоз строение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00392" y="6021288"/>
            <a:ext cx="848470" cy="692696"/>
          </a:xfrm>
          <a:prstGeom prst="rect">
            <a:avLst/>
          </a:prstGeom>
        </p:spPr>
      </p:pic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251520" y="72645"/>
            <a:ext cx="5400600" cy="63645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НАЛОГ  НА  ИМУЩЕСТВО ФИЗИЧЕСКИХ  ЛИЦ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50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99592" y="211540"/>
            <a:ext cx="7092280" cy="55423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КРУПНЫЕ  НАЛОГОПЛАТЕЛЬЩИКИ  РЕГИОНА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53752" y="126756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Филиал  ООО «Газпром </a:t>
            </a:r>
            <a:r>
              <a:rPr lang="ru-RU" b="1" dirty="0" err="1" smtClean="0">
                <a:solidFill>
                  <a:srgbClr val="000099"/>
                </a:solidFill>
                <a:latin typeface="Book Antiqua" pitchFamily="18" charset="0"/>
              </a:rPr>
              <a:t>трансгаз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Санкт-Петербург» </a:t>
            </a:r>
            <a:r>
              <a:rPr lang="ru-RU" b="1" dirty="0" err="1" smtClean="0">
                <a:solidFill>
                  <a:srgbClr val="000099"/>
                </a:solidFill>
                <a:latin typeface="Book Antiqua" pitchFamily="18" charset="0"/>
              </a:rPr>
              <a:t>Холм-Жирковское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ЛПУ МГ</a:t>
            </a:r>
          </a:p>
        </p:txBody>
      </p:sp>
      <p:pic>
        <p:nvPicPr>
          <p:cNvPr id="16" name="Рисунок 15" descr="газ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668290"/>
            <a:ext cx="3116918" cy="19834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kholm-zhirkovsko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668291"/>
            <a:ext cx="3000744" cy="1983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Рисунок 16" descr="газ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4195" y="2252851"/>
            <a:ext cx="1656184" cy="122413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" name="TextBox 13"/>
          <p:cNvSpPr txBox="1"/>
          <p:nvPr/>
        </p:nvSpPr>
        <p:spPr>
          <a:xfrm>
            <a:off x="251520" y="436510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ООО «Газпром </a:t>
            </a:r>
            <a:r>
              <a:rPr lang="ru-RU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трансгаз</a:t>
            </a:r>
            <a:r>
              <a:rPr lang="ru-RU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Санкт-Петербург» — динамично развивающееся газотранспортное предприятие, стратегия которого направлена на обеспечение энергетической стабильности </a:t>
            </a:r>
            <a:r>
              <a:rPr lang="ru-RU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Северо-Запада</a:t>
            </a:r>
            <a:r>
              <a:rPr lang="ru-RU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России, а также четкое выполнение контрактных обязательств ПАО «Газпром» по поставкам газа на экспорт. Количество работающих в Холм-Жирковском филиале  предприятии составляет более 300 человек.</a:t>
            </a:r>
            <a:endParaRPr lang="ru-RU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2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87624" y="112913"/>
            <a:ext cx="6552728" cy="739244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ПОНЯТИЕ  МЕБЮДЖЕТНЫХ ОТНОШЕНИЙ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48376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>
            <a:off x="827584" y="1556792"/>
            <a:ext cx="1512168" cy="1080120"/>
          </a:xfrm>
          <a:prstGeom prst="cloudCallout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43608" y="1844824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0099"/>
                </a:solidFill>
                <a:latin typeface="Book Antiqua" pitchFamily="18" charset="0"/>
              </a:rPr>
              <a:t>Нужна помощь?</a:t>
            </a:r>
            <a:endParaRPr lang="ru-RU" sz="1400" b="1" i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4" name="Загнутый угол 13"/>
          <p:cNvSpPr/>
          <p:nvPr/>
        </p:nvSpPr>
        <p:spPr>
          <a:xfrm>
            <a:off x="2771800" y="1196752"/>
            <a:ext cx="6264696" cy="2520280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i="1" u="sng" dirty="0" smtClean="0">
                <a:solidFill>
                  <a:srgbClr val="000099"/>
                </a:solidFill>
                <a:latin typeface="Book Antiqua" pitchFamily="18" charset="0"/>
              </a:rPr>
              <a:t>Межбюджетные отношения</a:t>
            </a:r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 — взаимоотношения между федеральными органами государственной власти, органами государственной власти субъектов Российской Федерации, органами местного самоуправления по вопросам регулирования бюджетных правоотношений, организации и осуществления бюджетного процесса.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2771800" y="4077072"/>
            <a:ext cx="6264696" cy="1872208"/>
          </a:xfrm>
          <a:prstGeom prst="foldedCorner">
            <a:avLst/>
          </a:prstGeom>
          <a:gradFill flip="none" rotWithShape="1">
            <a:gsLst>
              <a:gs pos="0">
                <a:srgbClr val="CCECFF">
                  <a:shade val="30000"/>
                  <a:satMod val="115000"/>
                </a:srgbClr>
              </a:gs>
              <a:gs pos="50000">
                <a:srgbClr val="CCECFF">
                  <a:shade val="67500"/>
                  <a:satMod val="115000"/>
                </a:srgbClr>
              </a:gs>
              <a:gs pos="100000">
                <a:srgbClr val="CCECFF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>
            <a:solidFill>
              <a:srgbClr val="3366FF"/>
            </a:solidFill>
          </a:ln>
          <a:effectLst>
            <a:outerShdw blurRad="50800" dist="50800" dir="5400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pPr algn="just"/>
            <a:r>
              <a:rPr lang="ru-RU" b="1" i="1" u="sng" dirty="0" smtClean="0">
                <a:solidFill>
                  <a:srgbClr val="000099"/>
                </a:solidFill>
                <a:latin typeface="Book Antiqua" pitchFamily="18" charset="0"/>
              </a:rPr>
              <a:t>Межбюджетные трансферты </a:t>
            </a:r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—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  <a:endParaRPr lang="ru-RU" dirty="0">
              <a:solidFill>
                <a:srgbClr val="000099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51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15616" y="116632"/>
            <a:ext cx="6624736" cy="64807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ВИДЫ    МЕЖБЮДЖЕТНЫХ  ТРАНСФЕРТОВ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3"/>
          </p:nvPr>
        </p:nvGraphicFramePr>
        <p:xfrm>
          <a:off x="395288" y="980728"/>
          <a:ext cx="8291512" cy="5543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свинь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980728"/>
            <a:ext cx="1770766" cy="113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9512" y="1484785"/>
          <a:ext cx="4176464" cy="309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3528" y="116632"/>
            <a:ext cx="6696744" cy="576064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МЕЖБЮДЖЕТНЫХ  ТРАНСФЕРТОВ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 2021-2023  гг.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1648950"/>
              </p:ext>
            </p:extLst>
          </p:nvPr>
        </p:nvGraphicFramePr>
        <p:xfrm>
          <a:off x="323528" y="1052736"/>
          <a:ext cx="882047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4" y="188640"/>
            <a:ext cx="1189906" cy="826324"/>
          </a:xfrm>
          <a:prstGeom prst="rect">
            <a:avLst/>
          </a:prstGeom>
        </p:spPr>
      </p:pic>
      <p:sp>
        <p:nvSpPr>
          <p:cNvPr id="9" name="Выноска 1 8"/>
          <p:cNvSpPr/>
          <p:nvPr/>
        </p:nvSpPr>
        <p:spPr>
          <a:xfrm>
            <a:off x="7954094" y="1196752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7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75656" y="116632"/>
            <a:ext cx="6120680" cy="620688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НАПРАВЛЕНИЯ РАСХОДОВАНИЯ СРЕДСТВ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5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9235" y="114208"/>
            <a:ext cx="6696744" cy="58012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РАСХОДОВ  ПО РАЗДЕЛАМ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БЮДЖЕТА  В 2021-2023  ГОДАХ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87698160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4136933" y="3090576"/>
            <a:ext cx="3315385" cy="1663343"/>
            <a:chOff x="4968556" y="2016221"/>
            <a:chExt cx="3167790" cy="166334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4968556" y="2016221"/>
              <a:ext cx="870134" cy="6768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7059806" y="3002717"/>
              <a:ext cx="1076540" cy="67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00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12939,3</a:t>
              </a: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8168,1</a:t>
              </a:r>
              <a:endParaRPr lang="ru-RU" sz="1600" b="1" kern="1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8322,5</a:t>
              </a:r>
              <a:endParaRPr lang="ru-RU" sz="1600" b="1" kern="1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89333" y="3242976"/>
            <a:ext cx="3998199" cy="2375039"/>
            <a:chOff x="4968556" y="2016221"/>
            <a:chExt cx="3998199" cy="237503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968556" y="2016221"/>
              <a:ext cx="870134" cy="6768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131543" y="3714413"/>
              <a:ext cx="835212" cy="67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00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100,0</a:t>
              </a: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70,0</a:t>
              </a:r>
              <a:endParaRPr lang="ru-RU" sz="1600" b="1" kern="1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70,0</a:t>
              </a:r>
              <a:endParaRPr lang="ru-RU" sz="1600" b="1" kern="1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441733" y="3395376"/>
            <a:ext cx="4715933" cy="3302759"/>
            <a:chOff x="4968556" y="2016221"/>
            <a:chExt cx="4715933" cy="330275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968556" y="2016221"/>
              <a:ext cx="870134" cy="6768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814355" y="4642133"/>
              <a:ext cx="870134" cy="6768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0033C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70,0</a:t>
              </a:r>
              <a:endParaRPr lang="ru-RU" sz="1600" b="1" kern="120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33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70,0</a:t>
              </a:r>
              <a:endParaRPr lang="ru-RU" sz="1600" b="1" kern="120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dirty="0" smtClean="0"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70,0</a:t>
              </a:r>
              <a:endParaRPr lang="ru-RU" sz="1600" b="1" kern="12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4" y="188640"/>
            <a:ext cx="1189906" cy="826324"/>
          </a:xfrm>
          <a:prstGeom prst="rect">
            <a:avLst/>
          </a:prstGeom>
        </p:spPr>
      </p:pic>
      <p:pic>
        <p:nvPicPr>
          <p:cNvPr id="21" name="Рисунок 20" descr="власть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1135553"/>
            <a:ext cx="734482" cy="816089"/>
          </a:xfrm>
          <a:prstGeom prst="rect">
            <a:avLst/>
          </a:prstGeom>
        </p:spPr>
      </p:pic>
      <p:pic>
        <p:nvPicPr>
          <p:cNvPr id="22" name="Рисунок 21" descr="экономик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664" y="2708920"/>
            <a:ext cx="792962" cy="873097"/>
          </a:xfrm>
          <a:prstGeom prst="rect">
            <a:avLst/>
          </a:prstGeom>
        </p:spPr>
      </p:pic>
      <p:pic>
        <p:nvPicPr>
          <p:cNvPr id="23" name="Рисунок 22" descr="жкх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78326" y="4006532"/>
            <a:ext cx="781703" cy="817925"/>
          </a:xfrm>
          <a:prstGeom prst="rect">
            <a:avLst/>
          </a:prstGeom>
        </p:spPr>
      </p:pic>
      <p:pic>
        <p:nvPicPr>
          <p:cNvPr id="24" name="Рисунок 23" descr="культур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77607" y="4941168"/>
            <a:ext cx="914664" cy="685996"/>
          </a:xfrm>
          <a:prstGeom prst="rect">
            <a:avLst/>
          </a:prstGeom>
        </p:spPr>
      </p:pic>
      <p:pic>
        <p:nvPicPr>
          <p:cNvPr id="25" name="Рисунок 24" descr="дитации кош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59467" y="5800195"/>
            <a:ext cx="720080" cy="919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59457"/>
            <a:ext cx="649463" cy="649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878" y="3190560"/>
            <a:ext cx="3639457" cy="3639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0441" y="1250402"/>
            <a:ext cx="1204349" cy="369332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 год</a:t>
            </a:r>
            <a:endParaRPr lang="ru-RU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6136" y="1776750"/>
            <a:ext cx="1204349" cy="369332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 год</a:t>
            </a:r>
            <a:endParaRPr lang="ru-RU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4749" y="2303098"/>
            <a:ext cx="1204349" cy="3693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 год</a:t>
            </a:r>
            <a:endParaRPr lang="ru-RU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Выноска 1 27"/>
          <p:cNvSpPr/>
          <p:nvPr/>
        </p:nvSpPr>
        <p:spPr>
          <a:xfrm>
            <a:off x="8044991" y="1111549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5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3711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AF32B-B72C-4425-B4BA-32C4F705CDC7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43" name="Прямоугольник с двумя скругленными противолежащими углами 42"/>
          <p:cNvSpPr/>
          <p:nvPr/>
        </p:nvSpPr>
        <p:spPr>
          <a:xfrm>
            <a:off x="2225136" y="130325"/>
            <a:ext cx="4320480" cy="564363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ПРОГРАММНЫЙ  БЮДЖЕТ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 формируется в новом «программном» формате на основе муниципальных программ. Это связано со вступившими в силу изменениями в Бюджетный кодекс РФ в 2014 году. </a:t>
            </a:r>
          </a:p>
          <a:p>
            <a:pPr algn="just"/>
            <a:r>
              <a:rPr lang="ru-RU" sz="16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 </a:t>
            </a:r>
            <a:endParaRPr lang="ru-RU" sz="1600" dirty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491880" y="2924944"/>
            <a:ext cx="5472608" cy="1202432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Повышение эффективности деятельности всех участников программы за счет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91880" y="4221088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491880" y="5445224"/>
            <a:ext cx="5472608" cy="1058416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 </a:t>
            </a:r>
            <a:endParaRPr lang="ru-RU" sz="14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179512" y="4365104"/>
            <a:ext cx="2304256" cy="1512168"/>
          </a:xfrm>
          <a:prstGeom prst="ellipse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99"/>
                </a:solidFill>
                <a:latin typeface="Book Antiqua" pitchFamily="18" charset="0"/>
              </a:rPr>
              <a:t>Программный бюджет , это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9" name="Левая фигурная скобка 88"/>
          <p:cNvSpPr/>
          <p:nvPr/>
        </p:nvSpPr>
        <p:spPr>
          <a:xfrm>
            <a:off x="2843808" y="3717032"/>
            <a:ext cx="371472" cy="2664296"/>
          </a:xfrm>
          <a:prstGeom prst="leftBrace">
            <a:avLst/>
          </a:prstGeom>
          <a:ln w="57150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программы о ним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570725"/>
            <a:ext cx="3144887" cy="1804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242088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>
              <a:solidFill>
                <a:srgbClr val="0000FF"/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059832" y="101100"/>
            <a:ext cx="3384376" cy="64807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ВСТУПЛЕНИЕ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4384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i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1124744"/>
            <a:ext cx="53103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b="1" i="1" dirty="0" smtClean="0">
                <a:solidFill>
                  <a:srgbClr val="0000CC"/>
                </a:solidFill>
                <a:latin typeface="Book Antiqua" pitchFamily="18" charset="0"/>
              </a:rPr>
              <a:t>«Бюджет для граждан» познакомит Вас с положениями проекта важнейшего финансового документа муниципального образования «Холм-Жирковский район» Смоленской области  - бюджетом  муниципального района. </a:t>
            </a:r>
          </a:p>
          <a:p>
            <a:pPr algn="just"/>
            <a:endParaRPr lang="ru-RU" sz="2000" b="1" i="1" dirty="0" smtClean="0">
              <a:solidFill>
                <a:srgbClr val="0000CC"/>
              </a:solidFill>
              <a:latin typeface="Book Antiqua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0000CC"/>
                </a:solidFill>
                <a:latin typeface="Book Antiqua" pitchFamily="18" charset="0"/>
              </a:rPr>
              <a:t>Каждый житель Холм-Жирковского района является участником формирования бюджета с одной стороны, как налогоплательщик, наполняя доходы бюджета, с другой — он получает часть расходов как потребитель общественных услуг. </a:t>
            </a:r>
          </a:p>
        </p:txBody>
      </p:sp>
      <p:pic>
        <p:nvPicPr>
          <p:cNvPr id="8" name="Рисунок 7" descr="для введе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924944"/>
            <a:ext cx="345638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ото холм для введе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8720"/>
            <a:ext cx="356936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6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8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rgbClr val="0033CC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908721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  <a:endParaRPr lang="ru-RU" sz="1600" dirty="0">
              <a:solidFill>
                <a:srgbClr val="000099"/>
              </a:solidFill>
              <a:latin typeface="Book Antiqua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195736" y="764704"/>
            <a:ext cx="6768752" cy="1440160"/>
          </a:xfrm>
          <a:prstGeom prst="rect">
            <a:avLst/>
          </a:prstGeom>
          <a:gradFill flip="none" rotWithShape="1">
            <a:gsLst>
              <a:gs pos="0">
                <a:srgbClr val="00CCFF">
                  <a:shade val="30000"/>
                  <a:satMod val="115000"/>
                </a:srgbClr>
              </a:gs>
              <a:gs pos="50000">
                <a:srgbClr val="00CCFF">
                  <a:shade val="67500"/>
                  <a:satMod val="115000"/>
                </a:srgbClr>
              </a:gs>
              <a:gs pos="100000">
                <a:srgbClr val="00CC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u="sng" dirty="0" smtClean="0">
                <a:solidFill>
                  <a:schemeClr val="bg1"/>
                </a:solidFill>
                <a:latin typeface="Bookman Old Style" pitchFamily="18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- это совокупность мер, направленных на достижение единой цели, задач и ожидаемого результата, определение и реализацию которых осуществляет распорядитель бюджетных средств соответственно возложенных на него функций. </a:t>
            </a:r>
            <a:endParaRPr lang="ru-RU" sz="1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4" name="Левая фигурная скобка 23"/>
          <p:cNvSpPr/>
          <p:nvPr/>
        </p:nvSpPr>
        <p:spPr>
          <a:xfrm>
            <a:off x="2699792" y="5589240"/>
            <a:ext cx="72008" cy="45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7504" y="2708920"/>
            <a:ext cx="1691680" cy="3888432"/>
          </a:xfrm>
          <a:prstGeom prst="rect">
            <a:avLst/>
          </a:prstGeom>
          <a:gradFill flip="none" rotWithShape="1">
            <a:gsLst>
              <a:gs pos="0">
                <a:srgbClr val="33CCFF">
                  <a:shade val="30000"/>
                  <a:satMod val="115000"/>
                </a:srgbClr>
              </a:gs>
              <a:gs pos="50000">
                <a:srgbClr val="33CCFF">
                  <a:shade val="67500"/>
                  <a:satMod val="115000"/>
                </a:srgbClr>
              </a:gs>
              <a:gs pos="100000">
                <a:srgbClr val="33CCFF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Бюджет Холм-Жирковского городского поселения  является </a:t>
            </a:r>
            <a:r>
              <a:rPr lang="ru-RU" sz="1400" b="1" dirty="0" smtClean="0">
                <a:solidFill>
                  <a:schemeClr val="bg1"/>
                </a:solidFill>
                <a:latin typeface="Bookman Old Style" pitchFamily="18" charset="0"/>
              </a:rPr>
              <a:t>программным бюджетом.</a:t>
            </a:r>
            <a:r>
              <a:rPr lang="ru-RU" sz="1400" dirty="0" smtClean="0">
                <a:solidFill>
                  <a:schemeClr val="bg1"/>
                </a:solidFill>
                <a:latin typeface="Bookman Old Style" pitchFamily="18" charset="0"/>
              </a:rPr>
              <a:t> Формирование и исполнение расходной части бюджета происходит через реализацию муниципальных программ.</a:t>
            </a:r>
            <a:endParaRPr lang="ru-RU" sz="1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1" name="object 10"/>
          <p:cNvSpPr/>
          <p:nvPr/>
        </p:nvSpPr>
        <p:spPr>
          <a:xfrm>
            <a:off x="1115616" y="121800"/>
            <a:ext cx="7056784" cy="540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МУНИЦИПАЛЬНЫЕ   ПРОГРАММЫ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2" name="Рисунок 41" descr="программ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2091900" cy="2053050"/>
          </a:xfrm>
          <a:prstGeom prst="rect">
            <a:avLst/>
          </a:prstGeom>
        </p:spPr>
      </p:pic>
      <p:graphicFrame>
        <p:nvGraphicFramePr>
          <p:cNvPr id="28" name="Схема 27"/>
          <p:cNvGraphicFramePr/>
          <p:nvPr/>
        </p:nvGraphicFramePr>
        <p:xfrm>
          <a:off x="1835696" y="2492896"/>
          <a:ext cx="705678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771800" y="5661248"/>
            <a:ext cx="529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Направленность муниципальных программ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120" y="4149080"/>
            <a:ext cx="147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Программы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Bookman Old Style" pitchFamily="18" charset="0"/>
              </a:rPr>
              <a:t>поддержки отраслей экономики </a:t>
            </a:r>
          </a:p>
          <a:p>
            <a:endParaRPr lang="ru-RU" dirty="0"/>
          </a:p>
        </p:txBody>
      </p:sp>
      <p:pic>
        <p:nvPicPr>
          <p:cNvPr id="40" name="Рисунок 39" descr="обж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2852936"/>
            <a:ext cx="1137091" cy="792088"/>
          </a:xfrm>
          <a:prstGeom prst="rect">
            <a:avLst/>
          </a:prstGeom>
        </p:spPr>
      </p:pic>
      <p:pic>
        <p:nvPicPr>
          <p:cNvPr id="47" name="Рисунок 46" descr="село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2780928"/>
            <a:ext cx="1196752" cy="1196752"/>
          </a:xfrm>
          <a:prstGeom prst="rect">
            <a:avLst/>
          </a:prstGeom>
        </p:spPr>
      </p:pic>
      <p:pic>
        <p:nvPicPr>
          <p:cNvPr id="50" name="Рисунок 49" descr="социалк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2852936"/>
            <a:ext cx="1544707" cy="1028799"/>
          </a:xfrm>
          <a:prstGeom prst="rect">
            <a:avLst/>
          </a:prstGeom>
        </p:spPr>
      </p:pic>
      <p:pic>
        <p:nvPicPr>
          <p:cNvPr id="52" name="Рисунок 51" descr="менеджмент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5736" y="2924944"/>
            <a:ext cx="1128125" cy="846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06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54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7504" y="0"/>
            <a:ext cx="8064896" cy="64694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45720" tIns="0" rIns="45720" bIns="0" rtlCol="0" anchor="ctr" anchorCtr="0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Муниципальная программа «Комплексное развитие территории Холм-Жирковского городского поселения»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81528201"/>
              </p:ext>
            </p:extLst>
          </p:nvPr>
        </p:nvGraphicFramePr>
        <p:xfrm>
          <a:off x="0" y="1124744"/>
          <a:ext cx="90364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" y="2362876"/>
            <a:ext cx="847034" cy="8961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5947"/>
            <a:ext cx="1052736" cy="10527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7" r="17524" b="3562"/>
          <a:stretch/>
        </p:blipFill>
        <p:spPr>
          <a:xfrm>
            <a:off x="237007" y="1448407"/>
            <a:ext cx="648073" cy="8025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4" y="4686955"/>
            <a:ext cx="852110" cy="6670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7" y="5770521"/>
            <a:ext cx="923595" cy="692696"/>
          </a:xfrm>
          <a:prstGeom prst="rect">
            <a:avLst/>
          </a:prstGeom>
        </p:spPr>
      </p:pic>
      <p:sp>
        <p:nvSpPr>
          <p:cNvPr id="18" name="Блок-схема: магнитный диск 17"/>
          <p:cNvSpPr/>
          <p:nvPr/>
        </p:nvSpPr>
        <p:spPr>
          <a:xfrm>
            <a:off x="5754074" y="1422514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2055,5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6849710" y="1515078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1920,0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7943222" y="1610311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1920,0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5754074" y="2504621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8265,8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5759234" y="3562757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200,6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5787197" y="4605472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5787197" y="5688595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394,6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Блок-схема: магнитный диск 24"/>
          <p:cNvSpPr/>
          <p:nvPr/>
        </p:nvSpPr>
        <p:spPr>
          <a:xfrm>
            <a:off x="7936739" y="2680144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6322,5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7958872" y="3749977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2149,4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Блок-схема: магнитный диск 26"/>
          <p:cNvSpPr/>
          <p:nvPr/>
        </p:nvSpPr>
        <p:spPr>
          <a:xfrm>
            <a:off x="8028383" y="4836902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Блок-схема: магнитный диск 27"/>
          <p:cNvSpPr/>
          <p:nvPr/>
        </p:nvSpPr>
        <p:spPr>
          <a:xfrm>
            <a:off x="7958872" y="5889643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66,6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Блок-схема: магнитный диск 28"/>
          <p:cNvSpPr/>
          <p:nvPr/>
        </p:nvSpPr>
        <p:spPr>
          <a:xfrm>
            <a:off x="6832000" y="2601384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6168,1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6859053" y="3657763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7072,2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Блок-схема: магнитный диск 30"/>
          <p:cNvSpPr/>
          <p:nvPr/>
        </p:nvSpPr>
        <p:spPr>
          <a:xfrm>
            <a:off x="6907790" y="4714142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100,0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Блок-схема: магнитный диск 31"/>
          <p:cNvSpPr/>
          <p:nvPr/>
        </p:nvSpPr>
        <p:spPr>
          <a:xfrm>
            <a:off x="6903745" y="5770521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66,6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Блок-схема: магнитный диск 32"/>
          <p:cNvSpPr/>
          <p:nvPr/>
        </p:nvSpPr>
        <p:spPr>
          <a:xfrm>
            <a:off x="5763367" y="751281"/>
            <a:ext cx="914400" cy="612648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2021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Блок-схема: магнитный диск 33"/>
          <p:cNvSpPr/>
          <p:nvPr/>
        </p:nvSpPr>
        <p:spPr>
          <a:xfrm>
            <a:off x="6849710" y="767448"/>
            <a:ext cx="914400" cy="612648"/>
          </a:xfrm>
          <a:prstGeom prst="flowChartMagneticDisk">
            <a:avLst/>
          </a:prstGeom>
          <a:solidFill>
            <a:srgbClr val="CCFFCC"/>
          </a:solidFill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Блок-схема: магнитный диск 34"/>
          <p:cNvSpPr/>
          <p:nvPr/>
        </p:nvSpPr>
        <p:spPr>
          <a:xfrm>
            <a:off x="7973680" y="758902"/>
            <a:ext cx="914400" cy="612648"/>
          </a:xfrm>
          <a:prstGeom prst="flowChartMagneticDisk">
            <a:avLst/>
          </a:prstGeom>
          <a:solidFill>
            <a:srgbClr val="66FF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 г.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61460" y="758902"/>
            <a:ext cx="4788927" cy="380505"/>
          </a:xfrm>
          <a:prstGeom prst="wedgeRectCallout">
            <a:avLst>
              <a:gd name="adj1" fmla="val -20833"/>
              <a:gd name="adj2" fmla="val 7936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Основные программные мероприятия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Выноска 1 36"/>
          <p:cNvSpPr/>
          <p:nvPr/>
        </p:nvSpPr>
        <p:spPr>
          <a:xfrm>
            <a:off x="4650470" y="903556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160" y="7936"/>
            <a:ext cx="1189906" cy="8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7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50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11560" y="80825"/>
            <a:ext cx="7128792" cy="64807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 ДОРОЖНОГО  ФОНДА В 2021-2023 ГОДАХ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56429499"/>
              </p:ext>
            </p:extLst>
          </p:nvPr>
        </p:nvGraphicFramePr>
        <p:xfrm>
          <a:off x="1655168" y="1124744"/>
          <a:ext cx="748883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94" y="82396"/>
            <a:ext cx="1189906" cy="8263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6960"/>
            <a:ext cx="3888432" cy="2430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9712" y="5157192"/>
            <a:ext cx="1224136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2021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4008136"/>
            <a:ext cx="1224136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2022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2359212"/>
            <a:ext cx="1224136" cy="646331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2023</a:t>
            </a:r>
            <a:endParaRPr lang="ru-RU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Выноска 1 8"/>
          <p:cNvSpPr/>
          <p:nvPr/>
        </p:nvSpPr>
        <p:spPr>
          <a:xfrm>
            <a:off x="8044991" y="1014964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5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7544" y="116632"/>
            <a:ext cx="8280920" cy="50405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ИСТОЧНИКИ  РАЗМЕЩЕНИЯ  ИНФОРМАЦИИ О  БЮДЖЕТЕ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400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Book Antiqua" pitchFamily="18" charset="0"/>
              </a:rPr>
              <a:t>Официальный сайт Администрации муниципального  образования «Холм-Жирковский район» Смоленской области</a:t>
            </a:r>
          </a:p>
          <a:p>
            <a:pPr algn="just"/>
            <a:endParaRPr lang="ru-RU" sz="2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en-US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holm.admin-smolensk.ru</a:t>
            </a: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just"/>
            <a:endParaRPr lang="ru-RU" sz="2400" dirty="0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0099"/>
                </a:solidFill>
                <a:latin typeface="Book Antiqua" pitchFamily="18" charset="0"/>
              </a:rPr>
              <a:t>Официальное печатное издание</a:t>
            </a:r>
          </a:p>
          <a:p>
            <a:pPr algn="ctr">
              <a:buNone/>
            </a:pPr>
            <a:r>
              <a:rPr lang="en-US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    </a:t>
            </a:r>
            <a:r>
              <a:rPr lang="ru-RU" sz="30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</a:rPr>
              <a:t>СОГУП «Редакция газеты «Вперед»</a:t>
            </a:r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endParaRPr lang="ru-RU" sz="3000" b="1" dirty="0" smtClean="0">
              <a:ln w="12700">
                <a:solidFill>
                  <a:srgbClr val="0000FF"/>
                </a:solidFill>
                <a:prstDash val="solid"/>
              </a:ln>
              <a:solidFill>
                <a:srgbClr val="0099FF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2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газе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112" y="4869160"/>
            <a:ext cx="3189721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4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40871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Book Antiqua" pitchFamily="18" charset="0"/>
              </a:rPr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 		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Финансовым  управлением Администрации муниципального образования  «Холм-Жирковский район» Смоленской области подготовлена электронная брошюра «Бюджет для граждан к  решению «О бюджете муниципального образования 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Холм-Жирковского городского поселения Холм-Жирковского района Смоленской 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области на 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2021 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 и плановый период 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 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2023 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годов».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В настоящем документе  мы постарались в доступной и понятной форме изложить принципы формирования бюджета нашего района, а также показать  на какие цели и в каких объемах  направляются бюджетные средства, что позволит всем заинтересованным жителям Холм-Жирковского района принять активное участие в обсуждении  проекта бюджета на последующие годы  и итогах его исполнения.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для контактов: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Адрес:   215650, Смоленская область,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 err="1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пгт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Холм-Жирковский, ул.      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Нахимовская, д.9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Режим работы: понедельник – пятница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 9.00 до 18.00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перерыв с 13.00 до 14.00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Телефон: 48139 (2-11-73)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E-mail</a:t>
            </a: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1800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fin_holm19@mail.ru</a:t>
            </a:r>
            <a:endParaRPr lang="ru-RU" sz="1800" dirty="0" smtClean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Начальник Финансового управления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О.Н. Журавлева</a:t>
            </a:r>
            <a:endParaRPr lang="en-US" sz="1800" b="1" dirty="0" smtClean="0">
              <a:solidFill>
                <a:srgbClr val="0000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холм-жир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190770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нахим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293096"/>
            <a:ext cx="248376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9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147248" cy="223224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  для граждан» – аналитический документ, разрабатываемый в целях предоставления гражданам актуальной информации о проекте бюджета  Холм-Жирковского городского поселения Холм-Жирковского района Смоленской области в формате, доступном для широкого круга пользователей.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представленной информации отражены положения проекта бюджета Холм-Жирковского городского поселения Холм-Жирковского района Смоленской области на предстоящий 2021 год и на плановый период 2022 и 2023 годов. 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445887" y="332656"/>
            <a:ext cx="6408712" cy="64807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  ТАКОЕ  «БЮДЖЕТ   ДЛЯ   ГРАЖДАН» ?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259632" y="3645024"/>
            <a:ext cx="6834525" cy="648072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ЦЕЛИ   СОЗДАНИЯ   «БЮДЖЕТА ДЛЯ ГРАЖДАН»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TextBox 8" descr="повышение"/>
          <p:cNvSpPr txBox="1"/>
          <p:nvPr/>
        </p:nvSpPr>
        <p:spPr>
          <a:xfrm>
            <a:off x="539552" y="443711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</a:rPr>
              <a:t>П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овышение прозрачности формирования и расходования бюджетных     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средств  в Холм-Жирковском городском поселении Холм-Жирковского     </a:t>
            </a:r>
          </a:p>
          <a:p>
            <a:pPr algn="just"/>
            <a:r>
              <a:rPr lang="ru-RU" sz="1700" dirty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района  Смоленской области.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Повышение ответственности органов местного самоуправления при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принятии решений в сфере бюджетной политики.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Формирование положительного Холм-Жирковского городского поселения  </a:t>
            </a:r>
          </a:p>
          <a:p>
            <a:pPr algn="just"/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Холм-Жирковского района Смоленской области.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7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5573"/>
            <a:ext cx="8147248" cy="179665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Бюджет – это план доходов и расходов на определенный период.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700" dirty="0" smtClean="0">
                <a:solidFill>
                  <a:schemeClr val="tx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Каждый житель Холм-Жирковского района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услуг в сфере  образования,  культуры, физической культуры и спорта, социального обеспечения.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275502" y="116632"/>
            <a:ext cx="4531332" cy="632483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  ТАКОЕ  БЮДЖЕТ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6" name="Рисунок 15" descr="стрел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088666">
            <a:off x="417192" y="2929708"/>
            <a:ext cx="2422225" cy="2048058"/>
          </a:xfrm>
          <a:prstGeom prst="rect">
            <a:avLst/>
          </a:prstGeom>
        </p:spPr>
      </p:pic>
      <p:pic>
        <p:nvPicPr>
          <p:cNvPr id="18" name="Рисунок 17" descr="ру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247" y="3284984"/>
            <a:ext cx="792089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87181643"/>
              </p:ext>
            </p:extLst>
          </p:nvPr>
        </p:nvGraphicFramePr>
        <p:xfrm>
          <a:off x="3890672" y="2489125"/>
          <a:ext cx="6417657" cy="429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9267" r="10999" b="12132"/>
          <a:stretch/>
        </p:blipFill>
        <p:spPr>
          <a:xfrm>
            <a:off x="2632238" y="2507356"/>
            <a:ext cx="201622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48666104"/>
              </p:ext>
            </p:extLst>
          </p:nvPr>
        </p:nvGraphicFramePr>
        <p:xfrm>
          <a:off x="1866865" y="3861047"/>
          <a:ext cx="3865528" cy="218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7" name="Рисунок 26" descr="ру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8865" y="4608030"/>
            <a:ext cx="792089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0" y="5013176"/>
            <a:ext cx="128013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FF00">
                <a:alpha val="44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764704"/>
            <a:ext cx="8286750" cy="1588"/>
          </a:xfrm>
          <a:prstGeom prst="line">
            <a:avLst/>
          </a:prstGeom>
          <a:ln w="12700"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магнитный диск 7"/>
          <p:cNvSpPr/>
          <p:nvPr/>
        </p:nvSpPr>
        <p:spPr>
          <a:xfrm>
            <a:off x="395536" y="908720"/>
            <a:ext cx="2448272" cy="3024336"/>
          </a:xfrm>
          <a:prstGeom prst="flowChartMagneticDisk">
            <a:avLst/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0" scaled="1"/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БЮДЖЕТ</a:t>
            </a:r>
            <a:endParaRPr lang="ru-RU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1400" i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Bougette</a:t>
            </a:r>
            <a:r>
              <a:rPr lang="en-US" sz="1400" i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- 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кошель, сумка, кожаный мешок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>
            <a:off x="3419872" y="980728"/>
            <a:ext cx="2520280" cy="2736304"/>
          </a:xfrm>
          <a:prstGeom prst="flowChartMagneticDisk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БЮДЖЕТА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поступающие в бюджет денежные средства (налоги юридических и физических лиц, неналоговые поступления, финансовая помощь и др.)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6228184" y="908720"/>
            <a:ext cx="2520280" cy="2880320"/>
          </a:xfrm>
          <a:prstGeom prst="flowChartMagneticDisk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РАСХОДЫ БЮДЖЕТА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культура и др.)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3808" y="3789040"/>
            <a:ext cx="6300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Дефицит бюджета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– превышение расходов бюджета над  доходами. При дефицитном бюджете растет долг и (или) снижаются остатки.                                                              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Профицит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бюджета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- превышение доходов бюджета над расходами. При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профицитном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бюджете снижается долг  и (или) растут остатки.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Сбалансированность бюджета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по доходам и расходам – основополагающее требование, предъявляемое к органам, составляющим и утверждающим бюджет.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367644" y="81422"/>
            <a:ext cx="6048672" cy="720080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СБАЛАНСИРОВАННОСТЬ   БЮДЖЕТА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6200000">
            <a:off x="5849888" y="566936"/>
            <a:ext cx="648072" cy="5940152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новые весы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4584" y="3861048"/>
            <a:ext cx="410445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500">
              <a:srgbClr val="00E915">
                <a:alpha val="45000"/>
              </a:srgbClr>
            </a:gs>
            <a:gs pos="4000">
              <a:srgbClr val="00FF00"/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57474"/>
            <a:ext cx="7476700" cy="69269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 ПАРАМЕТРЫ  БЮДЖЕТА НА  2021-2023 ГГ.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44283707"/>
              </p:ext>
            </p:extLst>
          </p:nvPr>
        </p:nvGraphicFramePr>
        <p:xfrm>
          <a:off x="395536" y="836712"/>
          <a:ext cx="8712968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7474"/>
            <a:ext cx="1189906" cy="892430"/>
          </a:xfrm>
          <a:prstGeom prst="rect">
            <a:avLst/>
          </a:prstGeom>
        </p:spPr>
      </p:pic>
      <p:sp>
        <p:nvSpPr>
          <p:cNvPr id="8" name="Выноска 1 7"/>
          <p:cNvSpPr/>
          <p:nvPr/>
        </p:nvSpPr>
        <p:spPr>
          <a:xfrm>
            <a:off x="7476700" y="1124744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33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744416" cy="648072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ДОХОДЫ  БЮДЖЕТА 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09120"/>
            <a:ext cx="2502442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36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9825821"/>
              </p:ext>
            </p:extLst>
          </p:nvPr>
        </p:nvGraphicFramePr>
        <p:xfrm>
          <a:off x="-14891" y="764705"/>
          <a:ext cx="3794803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86018286"/>
              </p:ext>
            </p:extLst>
          </p:nvPr>
        </p:nvGraphicFramePr>
        <p:xfrm>
          <a:off x="5220072" y="850404"/>
          <a:ext cx="3606552" cy="250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04630126"/>
              </p:ext>
            </p:extLst>
          </p:nvPr>
        </p:nvGraphicFramePr>
        <p:xfrm>
          <a:off x="2339752" y="2924944"/>
          <a:ext cx="4038600" cy="225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95536" y="26347"/>
            <a:ext cx="6300192" cy="755683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ОБЩИЙ ОБЪЕМ ДОХОДОВ   БЮДЖЕТА  НА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2021-2023 гг.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75093"/>
              </p:ext>
            </p:extLst>
          </p:nvPr>
        </p:nvGraphicFramePr>
        <p:xfrm>
          <a:off x="179511" y="5085184"/>
          <a:ext cx="8784977" cy="17741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75769"/>
                <a:gridCol w="2524168"/>
                <a:gridCol w="1905619"/>
                <a:gridCol w="1591626"/>
                <a:gridCol w="1787795"/>
              </a:tblGrid>
              <a:tr h="2917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Год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Общий объем доходов бюджета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  <a:latin typeface="Book Antiqua" pitchFamily="18" charset="0"/>
                        </a:rPr>
                        <a:t>в том числе: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56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Налоговые доходы</a:t>
                      </a:r>
                      <a:endParaRPr kumimoji="0" lang="ru-RU" sz="1200" b="1" i="0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Неналоговые доходы</a:t>
                      </a:r>
                      <a:endParaRPr kumimoji="0" lang="ru-RU" sz="1200" b="1" i="0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1" i="0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Безвозмездные поступления</a:t>
                      </a:r>
                      <a:endParaRPr kumimoji="0" lang="ru-RU" sz="1200" b="1" i="0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>
                    <a:solidFill>
                      <a:srgbClr val="99CCFF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16 205,9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10 179,6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202,3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  <a:r>
                        <a:rPr lang="ru-RU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824,0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3489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2022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r>
                        <a:rPr lang="ru-RU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433,47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r>
                        <a:rPr lang="ru-RU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651,7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210,5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571,3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  <a:tr h="35456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2023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r>
                        <a:rPr lang="ru-RU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985,33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  <a:r>
                        <a:rPr lang="ru-RU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184,1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218,8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582,4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9CD7FC"/>
                    </a:solidFill>
                  </a:tcPr>
                </a:tc>
              </a:tr>
            </a:tbl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283" y="102288"/>
            <a:ext cx="1189906" cy="892430"/>
          </a:xfrm>
          <a:prstGeom prst="rect">
            <a:avLst/>
          </a:prstGeom>
        </p:spPr>
      </p:pic>
      <p:sp>
        <p:nvSpPr>
          <p:cNvPr id="11" name="Выноска 1 10"/>
          <p:cNvSpPr/>
          <p:nvPr/>
        </p:nvSpPr>
        <p:spPr>
          <a:xfrm>
            <a:off x="8030372" y="994718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49000"/>
              </a:srgb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6056413"/>
              </p:ext>
            </p:extLst>
          </p:nvPr>
        </p:nvGraphicFramePr>
        <p:xfrm>
          <a:off x="251520" y="908720"/>
          <a:ext cx="43204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80294847"/>
              </p:ext>
            </p:extLst>
          </p:nvPr>
        </p:nvGraphicFramePr>
        <p:xfrm>
          <a:off x="4644008" y="1052736"/>
          <a:ext cx="42546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Содержимое 1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39254978"/>
              </p:ext>
            </p:extLst>
          </p:nvPr>
        </p:nvGraphicFramePr>
        <p:xfrm>
          <a:off x="2411760" y="4149080"/>
          <a:ext cx="4968552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395536" y="40763"/>
            <a:ext cx="6732240" cy="692696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СТРУКТУРА   НАЛОГОВЫХ   И   НЕНАЛОГОВЫХ </a:t>
            </a:r>
            <a:b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ДОХОДОВ БЮДЖЕТА  НА  20</a:t>
            </a:r>
            <a:r>
              <a:rPr lang="en-US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21</a:t>
            </a: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-20</a:t>
            </a:r>
            <a:r>
              <a:rPr lang="en-US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23</a:t>
            </a:r>
            <a:r>
              <a:rPr lang="ru-RU" sz="2000" cap="none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гг.</a:t>
            </a:r>
            <a:endParaRPr lang="ru-RU" sz="200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189906" cy="892430"/>
          </a:xfrm>
          <a:prstGeom prst="rect">
            <a:avLst/>
          </a:prstGeom>
        </p:spPr>
      </p:pic>
      <p:sp>
        <p:nvSpPr>
          <p:cNvPr id="9" name="Выноска 1 8"/>
          <p:cNvSpPr/>
          <p:nvPr/>
        </p:nvSpPr>
        <p:spPr>
          <a:xfrm>
            <a:off x="7931224" y="980728"/>
            <a:ext cx="1008112" cy="432048"/>
          </a:xfrm>
          <a:prstGeom prst="borderCallout1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7">
      <a:dk1>
        <a:sysClr val="windowText" lastClr="000000"/>
      </a:dk1>
      <a:lt1>
        <a:sysClr val="window" lastClr="FFFFFF"/>
      </a:lt1>
      <a:dk2>
        <a:srgbClr val="0072E5"/>
      </a:dk2>
      <a:lt2>
        <a:srgbClr val="DBF5F9"/>
      </a:lt2>
      <a:accent1>
        <a:srgbClr val="009999"/>
      </a:accent1>
      <a:accent2>
        <a:srgbClr val="04617B"/>
      </a:accent2>
      <a:accent3>
        <a:srgbClr val="0BD0D9"/>
      </a:accent3>
      <a:accent4>
        <a:srgbClr val="00808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8339</TotalTime>
  <Words>1648</Words>
  <Application>Microsoft Office PowerPoint</Application>
  <PresentationFormat>Экран (4:3)</PresentationFormat>
  <Paragraphs>373</Paragraphs>
  <Slides>24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 Unicode MS</vt:lpstr>
      <vt:lpstr>Bahnschrift SemiBold</vt:lpstr>
      <vt:lpstr>Book Antiqua</vt:lpstr>
      <vt:lpstr>Bookman Old Style</vt:lpstr>
      <vt:lpstr>Calibri</vt:lpstr>
      <vt:lpstr>Cambria</vt:lpstr>
      <vt:lpstr>Times New Roman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 БЮДЖЕТА </vt:lpstr>
      <vt:lpstr>Презентация PowerPoint</vt:lpstr>
      <vt:lpstr>СТРУКТУРА   НАЛОГОВЫХ   И   НЕНАЛОГОВЫХ  ДОХОДОВ БЮДЖЕТА  НА  2021-2023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wizard</dc:creator>
  <cp:lastModifiedBy>Журавлева О.Н.</cp:lastModifiedBy>
  <cp:revision>1270</cp:revision>
  <dcterms:modified xsi:type="dcterms:W3CDTF">2021-04-15T12:18:57Z</dcterms:modified>
</cp:coreProperties>
</file>